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79" r:id="rId5"/>
    <p:sldId id="280" r:id="rId6"/>
    <p:sldId id="281" r:id="rId7"/>
    <p:sldId id="282" r:id="rId8"/>
    <p:sldId id="259" r:id="rId9"/>
    <p:sldId id="260" r:id="rId10"/>
    <p:sldId id="261" r:id="rId11"/>
    <p:sldId id="262" r:id="rId12"/>
    <p:sldId id="269" r:id="rId13"/>
    <p:sldId id="270" r:id="rId14"/>
    <p:sldId id="273" r:id="rId15"/>
    <p:sldId id="271" r:id="rId16"/>
    <p:sldId id="274" r:id="rId17"/>
    <p:sldId id="275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5000636"/>
            <a:ext cx="6480048" cy="1071570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21.08.2015</a:t>
            </a:r>
            <a:br>
              <a:rPr lang="ru-RU" sz="24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Владивосток</a:t>
            </a:r>
            <a:endParaRPr lang="ru-RU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357430"/>
            <a:ext cx="7067908" cy="17526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b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ФГОС </a:t>
            </a:r>
            <a:b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общего образования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nachalkanosova.ucoz.ru/_si/0/70508224.jpg"/>
          <p:cNvPicPr>
            <a:picLocks noChangeAspect="1" noChangeArrowheads="1"/>
          </p:cNvPicPr>
          <p:nvPr/>
        </p:nvPicPr>
        <p:blipFill>
          <a:blip r:embed="rId2" cstate="print"/>
          <a:srcRect r="-90" b="8244"/>
          <a:stretch>
            <a:fillRect/>
          </a:stretch>
        </p:blipFill>
        <p:spPr bwMode="auto">
          <a:xfrm>
            <a:off x="285720" y="214290"/>
            <a:ext cx="3929090" cy="120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642910" y="357166"/>
            <a:ext cx="7286676" cy="1285884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ФГОС ООО -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это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совокупность требований: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14282" y="3286124"/>
            <a:ext cx="2000264" cy="1428760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500298" y="4643446"/>
            <a:ext cx="2000264" cy="1143008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условиям реализации ООП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500298" y="3143248"/>
            <a:ext cx="2000264" cy="1143008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структуре ООП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2500298" y="1785926"/>
            <a:ext cx="2000264" cy="1143008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результатам</a:t>
            </a:r>
          </a:p>
          <a:p>
            <a:pPr lvl="0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освоения ООП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857752" y="1857364"/>
            <a:ext cx="3286148" cy="285752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личностные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4857752" y="2214554"/>
            <a:ext cx="3286148" cy="285752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4857752" y="2571744"/>
            <a:ext cx="3286148" cy="285752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предметные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4857752" y="3929066"/>
            <a:ext cx="3286148" cy="285752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организационный раздел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4857752" y="3571876"/>
            <a:ext cx="3286148" cy="285752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содержательный раздел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4857752" y="3214686"/>
            <a:ext cx="3286148" cy="285752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целевой раздел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4857752" y="5357826"/>
            <a:ext cx="3286148" cy="285752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материально-технические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4857752" y="5000636"/>
            <a:ext cx="3286148" cy="285752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финансовые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4857752" y="4643446"/>
            <a:ext cx="3286148" cy="285752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кадровые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4857752" y="5715016"/>
            <a:ext cx="3286148" cy="357190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информационно-методические</a:t>
            </a:r>
            <a:endParaRPr lang="ru-RU" sz="17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4857752" y="6143644"/>
            <a:ext cx="3286148" cy="285752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психолого-педагогические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9" name="Прямая соединительная линия 18"/>
          <p:cNvCxnSpPr>
            <a:endCxn id="9" idx="1"/>
          </p:cNvCxnSpPr>
          <p:nvPr/>
        </p:nvCxnSpPr>
        <p:spPr>
          <a:xfrm rot="5400000" flipH="1" flipV="1">
            <a:off x="1821637" y="2607463"/>
            <a:ext cx="928694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6" idx="3"/>
            <a:endCxn id="8" idx="1"/>
          </p:cNvCxnSpPr>
          <p:nvPr/>
        </p:nvCxnSpPr>
        <p:spPr>
          <a:xfrm flipV="1">
            <a:off x="2214546" y="3714752"/>
            <a:ext cx="285752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6" idx="3"/>
            <a:endCxn id="6" idx="3"/>
          </p:cNvCxnSpPr>
          <p:nvPr/>
        </p:nvCxnSpPr>
        <p:spPr>
          <a:xfrm>
            <a:off x="2214546" y="4000504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7" idx="1"/>
          </p:cNvCxnSpPr>
          <p:nvPr/>
        </p:nvCxnSpPr>
        <p:spPr>
          <a:xfrm rot="16200000" flipH="1">
            <a:off x="2035951" y="4750603"/>
            <a:ext cx="500066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9" idx="3"/>
            <a:endCxn id="10" idx="1"/>
          </p:cNvCxnSpPr>
          <p:nvPr/>
        </p:nvCxnSpPr>
        <p:spPr>
          <a:xfrm flipV="1">
            <a:off x="4500562" y="2000240"/>
            <a:ext cx="357190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9" idx="3"/>
            <a:endCxn id="16" idx="1"/>
          </p:cNvCxnSpPr>
          <p:nvPr/>
        </p:nvCxnSpPr>
        <p:spPr>
          <a:xfrm>
            <a:off x="4500562" y="2357430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9" idx="3"/>
            <a:endCxn id="17" idx="1"/>
          </p:cNvCxnSpPr>
          <p:nvPr/>
        </p:nvCxnSpPr>
        <p:spPr>
          <a:xfrm>
            <a:off x="4500562" y="2357430"/>
            <a:ext cx="357190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8" idx="3"/>
            <a:endCxn id="30" idx="1"/>
          </p:cNvCxnSpPr>
          <p:nvPr/>
        </p:nvCxnSpPr>
        <p:spPr>
          <a:xfrm flipV="1">
            <a:off x="4500562" y="3357562"/>
            <a:ext cx="357190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8" idx="3"/>
            <a:endCxn id="29" idx="1"/>
          </p:cNvCxnSpPr>
          <p:nvPr/>
        </p:nvCxnSpPr>
        <p:spPr>
          <a:xfrm>
            <a:off x="4500562" y="371475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8" idx="3"/>
            <a:endCxn id="28" idx="1"/>
          </p:cNvCxnSpPr>
          <p:nvPr/>
        </p:nvCxnSpPr>
        <p:spPr>
          <a:xfrm>
            <a:off x="4500562" y="3714752"/>
            <a:ext cx="357190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7" idx="3"/>
            <a:endCxn id="33" idx="1"/>
          </p:cNvCxnSpPr>
          <p:nvPr/>
        </p:nvCxnSpPr>
        <p:spPr>
          <a:xfrm flipV="1">
            <a:off x="4500562" y="4786322"/>
            <a:ext cx="357190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7" idx="3"/>
            <a:endCxn id="32" idx="1"/>
          </p:cNvCxnSpPr>
          <p:nvPr/>
        </p:nvCxnSpPr>
        <p:spPr>
          <a:xfrm flipV="1">
            <a:off x="4500562" y="5143512"/>
            <a:ext cx="35719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7" idx="3"/>
            <a:endCxn id="31" idx="1"/>
          </p:cNvCxnSpPr>
          <p:nvPr/>
        </p:nvCxnSpPr>
        <p:spPr>
          <a:xfrm>
            <a:off x="4500562" y="5214950"/>
            <a:ext cx="357190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7" idx="3"/>
            <a:endCxn id="34" idx="1"/>
          </p:cNvCxnSpPr>
          <p:nvPr/>
        </p:nvCxnSpPr>
        <p:spPr>
          <a:xfrm>
            <a:off x="4500562" y="5214950"/>
            <a:ext cx="357190" cy="678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7" idx="3"/>
            <a:endCxn id="35" idx="1"/>
          </p:cNvCxnSpPr>
          <p:nvPr/>
        </p:nvCxnSpPr>
        <p:spPr>
          <a:xfrm>
            <a:off x="4500562" y="5214950"/>
            <a:ext cx="357190" cy="1071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2529224" cy="355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3143240" y="1357298"/>
            <a:ext cx="5572164" cy="3714776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ФГОС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ГОСУДАРСТВЕННЫЙ ЗАКАЗ  НА КАЧЕСТВО ОБРАЗОВАТЕЛЬНЫХ УСЛУГ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642910" y="357166"/>
            <a:ext cx="7429552" cy="1285884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Модель реализации ФГОС ООО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928662" y="2000240"/>
            <a:ext cx="6786610" cy="642942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введением ФГОС ООО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928662" y="3071810"/>
            <a:ext cx="6858048" cy="642942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образовательной программы</a:t>
            </a:r>
          </a:p>
          <a:p>
            <a:pPr lvl="0"/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928662" y="5143512"/>
            <a:ext cx="6858048" cy="642942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программы внеурочной деятельности</a:t>
            </a:r>
          </a:p>
          <a:p>
            <a:pPr lvl="0"/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928662" y="4143380"/>
            <a:ext cx="6858048" cy="571504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учебного плана</a:t>
            </a:r>
          </a:p>
          <a:p>
            <a:pPr lvl="0"/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500306"/>
            <a:ext cx="2125663" cy="34290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642910" y="357166"/>
            <a:ext cx="7429552" cy="1285884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Нормативное обоснование образовательного процесса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000240"/>
            <a:ext cx="2357438" cy="347662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000372"/>
            <a:ext cx="2286000" cy="340042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2000240"/>
            <a:ext cx="2157412" cy="342423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642910" y="357166"/>
            <a:ext cx="7429552" cy="1285884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Разработка ООП                    образовательной организации: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2881313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285992"/>
            <a:ext cx="2357454" cy="367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714620"/>
            <a:ext cx="2000264" cy="308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000372"/>
            <a:ext cx="16700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642910" y="357166"/>
            <a:ext cx="7429552" cy="1285884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образовательного процесса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2117" t="26786" r="22831" b="10714"/>
          <a:stretch>
            <a:fillRect/>
          </a:stretch>
        </p:blipFill>
        <p:spPr bwMode="auto">
          <a:xfrm>
            <a:off x="1142976" y="1857363"/>
            <a:ext cx="6572296" cy="47359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/>
          <p:cNvSpPr/>
          <p:nvPr/>
        </p:nvSpPr>
        <p:spPr>
          <a:xfrm>
            <a:off x="642910" y="357166"/>
            <a:ext cx="7500990" cy="1285884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Каким должен быть урок, чтобы     получить требуемые результаты?</a:t>
            </a:r>
          </a:p>
        </p:txBody>
      </p:sp>
      <p:pic>
        <p:nvPicPr>
          <p:cNvPr id="7" name="Picture 1" descr="C:\Users\Home\Desktop\рисунки\комп и цор\клип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857364"/>
            <a:ext cx="6138366" cy="469080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642910" y="357166"/>
            <a:ext cx="7500990" cy="1357322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 главных критериев  современного урока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1495" t="35156" r="10645" b="16992"/>
          <a:stretch>
            <a:fillRect/>
          </a:stretch>
        </p:blipFill>
        <p:spPr bwMode="auto">
          <a:xfrm>
            <a:off x="1000100" y="1928802"/>
            <a:ext cx="6910533" cy="42862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500034" y="357166"/>
            <a:ext cx="7572428" cy="2286016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charset="0"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«В любых делах при максимуме сложностей </a:t>
            </a:r>
          </a:p>
          <a:p>
            <a:pPr algn="ctr">
              <a:buFont typeface="Arial" charset="0"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Подход к проблеме все-таки один: </a:t>
            </a:r>
          </a:p>
          <a:p>
            <a:pPr algn="ctr">
              <a:buFont typeface="Arial" charset="0"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Желание - это множество возможностей, </a:t>
            </a:r>
          </a:p>
          <a:p>
            <a:pPr algn="ctr">
              <a:buFont typeface="Arial" charset="0"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нежелание - множество причин».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4169" t="29297" r="6982" b="22851"/>
          <a:stretch>
            <a:fillRect/>
          </a:stretch>
        </p:blipFill>
        <p:spPr bwMode="auto">
          <a:xfrm>
            <a:off x="857224" y="2857496"/>
            <a:ext cx="6929486" cy="361217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7354" t="38086" r="19433" b="16992"/>
          <a:stretch>
            <a:fillRect/>
          </a:stretch>
        </p:blipFill>
        <p:spPr bwMode="auto">
          <a:xfrm>
            <a:off x="3571868" y="2428867"/>
            <a:ext cx="4357718" cy="339754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42910" y="1500174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5000636"/>
            <a:ext cx="6480048" cy="1071570"/>
          </a:xfrm>
        </p:spPr>
        <p:txBody>
          <a:bodyPr>
            <a:normAutofit/>
          </a:bodyPr>
          <a:lstStyle/>
          <a:p>
            <a:pPr algn="ctr"/>
            <a:endParaRPr lang="ru-RU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571744"/>
            <a:ext cx="7067908" cy="1752600"/>
          </a:xfrm>
        </p:spPr>
        <p:txBody>
          <a:bodyPr>
            <a:noAutofit/>
          </a:bodyPr>
          <a:lstStyle/>
          <a:p>
            <a:pPr algn="ctr"/>
            <a:endParaRPr lang="ru-RU" sz="4400" b="1" dirty="0"/>
          </a:p>
        </p:txBody>
      </p:sp>
      <p:pic>
        <p:nvPicPr>
          <p:cNvPr id="6" name="Содержимое 3" descr="FGOS1.jpg"/>
          <p:cNvPicPr>
            <a:picLocks noChangeAspect="1"/>
          </p:cNvPicPr>
          <p:nvPr/>
        </p:nvPicPr>
        <p:blipFill>
          <a:blip r:embed="rId2" cstate="print"/>
          <a:srcRect t="15663" r="952"/>
          <a:stretch>
            <a:fillRect/>
          </a:stretch>
        </p:blipFill>
        <p:spPr>
          <a:xfrm>
            <a:off x="642910" y="1857364"/>
            <a:ext cx="7429552" cy="44810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642910" y="357166"/>
            <a:ext cx="7286676" cy="1487658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Последовательность введения ФГОС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(ФГОС  дошкольного образования –пр. от 17.10.2013;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ФГОС начального общего образования – пр. от 06.10.2009 № 373;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ФГОС основного общего образования – пр. от 17.12.2010 № 1897;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ФГОС среднего общего образования – пр. от 17.05.2012 № 413)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071678"/>
            <a:ext cx="1857388" cy="142876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Количество информации в мире каждые 10 лет удваивается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42910" y="357166"/>
            <a:ext cx="7286676" cy="1285884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Требует ли ЖИЗНЬ новой работы с содержанием образования?</a:t>
            </a:r>
            <a:endParaRPr lang="ru-RU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0" y="2428868"/>
            <a:ext cx="1187450" cy="574675"/>
            <a:chOff x="2880" y="2118"/>
            <a:chExt cx="1207" cy="1073"/>
          </a:xfrm>
        </p:grpSpPr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962" y="2240"/>
              <a:ext cx="856" cy="914"/>
            </a:xfrm>
            <a:custGeom>
              <a:avLst/>
              <a:gdLst>
                <a:gd name="T0" fmla="*/ 0 w 2566"/>
                <a:gd name="T1" fmla="*/ 0 h 2741"/>
                <a:gd name="T2" fmla="*/ 0 w 2566"/>
                <a:gd name="T3" fmla="*/ 0 h 2741"/>
                <a:gd name="T4" fmla="*/ 0 w 2566"/>
                <a:gd name="T5" fmla="*/ 0 h 2741"/>
                <a:gd name="T6" fmla="*/ 0 w 2566"/>
                <a:gd name="T7" fmla="*/ 0 h 2741"/>
                <a:gd name="T8" fmla="*/ 0 w 2566"/>
                <a:gd name="T9" fmla="*/ 1 h 2741"/>
                <a:gd name="T10" fmla="*/ 0 w 2566"/>
                <a:gd name="T11" fmla="*/ 1 h 2741"/>
                <a:gd name="T12" fmla="*/ 1 w 2566"/>
                <a:gd name="T13" fmla="*/ 1 h 2741"/>
                <a:gd name="T14" fmla="*/ 1 w 2566"/>
                <a:gd name="T15" fmla="*/ 1 h 2741"/>
                <a:gd name="T16" fmla="*/ 1 w 2566"/>
                <a:gd name="T17" fmla="*/ 0 h 2741"/>
                <a:gd name="T18" fmla="*/ 0 w 2566"/>
                <a:gd name="T19" fmla="*/ 0 h 2741"/>
                <a:gd name="T20" fmla="*/ 0 w 2566"/>
                <a:gd name="T21" fmla="*/ 0 h 27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66"/>
                <a:gd name="T34" fmla="*/ 0 h 2741"/>
                <a:gd name="T35" fmla="*/ 2566 w 2566"/>
                <a:gd name="T36" fmla="*/ 2741 h 27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66" h="2741">
                  <a:moveTo>
                    <a:pt x="92" y="0"/>
                  </a:moveTo>
                  <a:lnTo>
                    <a:pt x="94" y="307"/>
                  </a:lnTo>
                  <a:lnTo>
                    <a:pt x="10" y="530"/>
                  </a:lnTo>
                  <a:lnTo>
                    <a:pt x="364" y="818"/>
                  </a:lnTo>
                  <a:lnTo>
                    <a:pt x="0" y="1593"/>
                  </a:lnTo>
                  <a:lnTo>
                    <a:pt x="560" y="2741"/>
                  </a:lnTo>
                  <a:lnTo>
                    <a:pt x="1750" y="2587"/>
                  </a:lnTo>
                  <a:lnTo>
                    <a:pt x="2566" y="1882"/>
                  </a:lnTo>
                  <a:lnTo>
                    <a:pt x="1775" y="22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933" y="2550"/>
              <a:ext cx="194" cy="326"/>
            </a:xfrm>
            <a:custGeom>
              <a:avLst/>
              <a:gdLst>
                <a:gd name="T0" fmla="*/ 0 w 582"/>
                <a:gd name="T1" fmla="*/ 0 h 978"/>
                <a:gd name="T2" fmla="*/ 0 w 582"/>
                <a:gd name="T3" fmla="*/ 0 h 978"/>
                <a:gd name="T4" fmla="*/ 0 w 582"/>
                <a:gd name="T5" fmla="*/ 0 h 978"/>
                <a:gd name="T6" fmla="*/ 0 w 582"/>
                <a:gd name="T7" fmla="*/ 0 h 978"/>
                <a:gd name="T8" fmla="*/ 0 w 582"/>
                <a:gd name="T9" fmla="*/ 0 h 978"/>
                <a:gd name="T10" fmla="*/ 0 w 582"/>
                <a:gd name="T11" fmla="*/ 0 h 978"/>
                <a:gd name="T12" fmla="*/ 0 w 582"/>
                <a:gd name="T13" fmla="*/ 0 h 9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2"/>
                <a:gd name="T22" fmla="*/ 0 h 978"/>
                <a:gd name="T23" fmla="*/ 582 w 582"/>
                <a:gd name="T24" fmla="*/ 978 h 9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2" h="978">
                  <a:moveTo>
                    <a:pt x="300" y="0"/>
                  </a:moveTo>
                  <a:lnTo>
                    <a:pt x="0" y="48"/>
                  </a:lnTo>
                  <a:lnTo>
                    <a:pt x="37" y="135"/>
                  </a:lnTo>
                  <a:lnTo>
                    <a:pt x="582" y="978"/>
                  </a:lnTo>
                  <a:lnTo>
                    <a:pt x="339" y="126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908" y="2710"/>
              <a:ext cx="482" cy="458"/>
            </a:xfrm>
            <a:custGeom>
              <a:avLst/>
              <a:gdLst>
                <a:gd name="T0" fmla="*/ 0 w 1445"/>
                <a:gd name="T1" fmla="*/ 0 h 1374"/>
                <a:gd name="T2" fmla="*/ 0 w 1445"/>
                <a:gd name="T3" fmla="*/ 0 h 1374"/>
                <a:gd name="T4" fmla="*/ 0 w 1445"/>
                <a:gd name="T5" fmla="*/ 1 h 1374"/>
                <a:gd name="T6" fmla="*/ 1 w 1445"/>
                <a:gd name="T7" fmla="*/ 1 h 1374"/>
                <a:gd name="T8" fmla="*/ 0 w 1445"/>
                <a:gd name="T9" fmla="*/ 1 h 1374"/>
                <a:gd name="T10" fmla="*/ 0 w 1445"/>
                <a:gd name="T11" fmla="*/ 0 h 1374"/>
                <a:gd name="T12" fmla="*/ 0 w 1445"/>
                <a:gd name="T13" fmla="*/ 0 h 1374"/>
                <a:gd name="T14" fmla="*/ 0 w 1445"/>
                <a:gd name="T15" fmla="*/ 0 h 13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5"/>
                <a:gd name="T25" fmla="*/ 0 h 1374"/>
                <a:gd name="T26" fmla="*/ 1445 w 1445"/>
                <a:gd name="T27" fmla="*/ 1374 h 13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5" h="1374">
                  <a:moveTo>
                    <a:pt x="247" y="0"/>
                  </a:moveTo>
                  <a:lnTo>
                    <a:pt x="0" y="93"/>
                  </a:lnTo>
                  <a:lnTo>
                    <a:pt x="656" y="1374"/>
                  </a:lnTo>
                  <a:lnTo>
                    <a:pt x="1445" y="1331"/>
                  </a:lnTo>
                  <a:lnTo>
                    <a:pt x="719" y="1182"/>
                  </a:lnTo>
                  <a:lnTo>
                    <a:pt x="204" y="156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891" y="2128"/>
              <a:ext cx="564" cy="285"/>
            </a:xfrm>
            <a:custGeom>
              <a:avLst/>
              <a:gdLst>
                <a:gd name="T0" fmla="*/ 1 w 1694"/>
                <a:gd name="T1" fmla="*/ 0 h 855"/>
                <a:gd name="T2" fmla="*/ 0 w 1694"/>
                <a:gd name="T3" fmla="*/ 0 h 855"/>
                <a:gd name="T4" fmla="*/ 0 w 1694"/>
                <a:gd name="T5" fmla="*/ 0 h 855"/>
                <a:gd name="T6" fmla="*/ 1 w 1694"/>
                <a:gd name="T7" fmla="*/ 0 h 855"/>
                <a:gd name="T8" fmla="*/ 1 w 1694"/>
                <a:gd name="T9" fmla="*/ 0 h 855"/>
                <a:gd name="T10" fmla="*/ 0 w 1694"/>
                <a:gd name="T11" fmla="*/ 0 h 855"/>
                <a:gd name="T12" fmla="*/ 1 w 1694"/>
                <a:gd name="T13" fmla="*/ 0 h 855"/>
                <a:gd name="T14" fmla="*/ 1 w 1694"/>
                <a:gd name="T15" fmla="*/ 0 h 855"/>
                <a:gd name="T16" fmla="*/ 1 w 1694"/>
                <a:gd name="T17" fmla="*/ 0 h 8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94"/>
                <a:gd name="T28" fmla="*/ 0 h 855"/>
                <a:gd name="T29" fmla="*/ 1694 w 1694"/>
                <a:gd name="T30" fmla="*/ 855 h 8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94" h="855">
                  <a:moveTo>
                    <a:pt x="1463" y="0"/>
                  </a:moveTo>
                  <a:lnTo>
                    <a:pt x="20" y="275"/>
                  </a:lnTo>
                  <a:lnTo>
                    <a:pt x="0" y="335"/>
                  </a:lnTo>
                  <a:lnTo>
                    <a:pt x="1389" y="855"/>
                  </a:lnTo>
                  <a:lnTo>
                    <a:pt x="1694" y="731"/>
                  </a:lnTo>
                  <a:lnTo>
                    <a:pt x="845" y="455"/>
                  </a:lnTo>
                  <a:lnTo>
                    <a:pt x="1509" y="75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F0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904" y="2371"/>
              <a:ext cx="602" cy="272"/>
            </a:xfrm>
            <a:custGeom>
              <a:avLst/>
              <a:gdLst>
                <a:gd name="T0" fmla="*/ 0 w 1806"/>
                <a:gd name="T1" fmla="*/ 0 h 816"/>
                <a:gd name="T2" fmla="*/ 0 w 1806"/>
                <a:gd name="T3" fmla="*/ 0 h 816"/>
                <a:gd name="T4" fmla="*/ 0 w 1806"/>
                <a:gd name="T5" fmla="*/ 0 h 816"/>
                <a:gd name="T6" fmla="*/ 1 w 1806"/>
                <a:gd name="T7" fmla="*/ 0 h 816"/>
                <a:gd name="T8" fmla="*/ 1 w 1806"/>
                <a:gd name="T9" fmla="*/ 0 h 816"/>
                <a:gd name="T10" fmla="*/ 1 w 1806"/>
                <a:gd name="T11" fmla="*/ 0 h 816"/>
                <a:gd name="T12" fmla="*/ 1 w 1806"/>
                <a:gd name="T13" fmla="*/ 0 h 816"/>
                <a:gd name="T14" fmla="*/ 1 w 1806"/>
                <a:gd name="T15" fmla="*/ 0 h 816"/>
                <a:gd name="T16" fmla="*/ 0 w 1806"/>
                <a:gd name="T17" fmla="*/ 0 h 816"/>
                <a:gd name="T18" fmla="*/ 0 w 1806"/>
                <a:gd name="T19" fmla="*/ 0 h 816"/>
                <a:gd name="T20" fmla="*/ 0 w 1806"/>
                <a:gd name="T21" fmla="*/ 0 h 8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06"/>
                <a:gd name="T34" fmla="*/ 0 h 816"/>
                <a:gd name="T35" fmla="*/ 1806 w 1806"/>
                <a:gd name="T36" fmla="*/ 816 h 8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06" h="816">
                  <a:moveTo>
                    <a:pt x="241" y="0"/>
                  </a:moveTo>
                  <a:lnTo>
                    <a:pt x="0" y="101"/>
                  </a:lnTo>
                  <a:lnTo>
                    <a:pt x="0" y="172"/>
                  </a:lnTo>
                  <a:lnTo>
                    <a:pt x="1349" y="816"/>
                  </a:lnTo>
                  <a:lnTo>
                    <a:pt x="1779" y="687"/>
                  </a:lnTo>
                  <a:lnTo>
                    <a:pt x="1806" y="570"/>
                  </a:lnTo>
                  <a:lnTo>
                    <a:pt x="1574" y="551"/>
                  </a:lnTo>
                  <a:lnTo>
                    <a:pt x="1344" y="636"/>
                  </a:lnTo>
                  <a:lnTo>
                    <a:pt x="207" y="129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0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3010" y="2500"/>
              <a:ext cx="454" cy="360"/>
            </a:xfrm>
            <a:custGeom>
              <a:avLst/>
              <a:gdLst>
                <a:gd name="T0" fmla="*/ 0 w 1360"/>
                <a:gd name="T1" fmla="*/ 0 h 1080"/>
                <a:gd name="T2" fmla="*/ 0 w 1360"/>
                <a:gd name="T3" fmla="*/ 0 h 1080"/>
                <a:gd name="T4" fmla="*/ 0 w 1360"/>
                <a:gd name="T5" fmla="*/ 0 h 1080"/>
                <a:gd name="T6" fmla="*/ 0 w 1360"/>
                <a:gd name="T7" fmla="*/ 0 h 1080"/>
                <a:gd name="T8" fmla="*/ 0 w 1360"/>
                <a:gd name="T9" fmla="*/ 0 h 1080"/>
                <a:gd name="T10" fmla="*/ 0 w 1360"/>
                <a:gd name="T11" fmla="*/ 0 h 1080"/>
                <a:gd name="T12" fmla="*/ 0 w 1360"/>
                <a:gd name="T13" fmla="*/ 0 h 1080"/>
                <a:gd name="T14" fmla="*/ 1 w 1360"/>
                <a:gd name="T15" fmla="*/ 0 h 1080"/>
                <a:gd name="T16" fmla="*/ 1 w 1360"/>
                <a:gd name="T17" fmla="*/ 0 h 1080"/>
                <a:gd name="T18" fmla="*/ 1 w 1360"/>
                <a:gd name="T19" fmla="*/ 0 h 1080"/>
                <a:gd name="T20" fmla="*/ 0 w 1360"/>
                <a:gd name="T21" fmla="*/ 0 h 1080"/>
                <a:gd name="T22" fmla="*/ 0 w 1360"/>
                <a:gd name="T23" fmla="*/ 0 h 1080"/>
                <a:gd name="T24" fmla="*/ 0 w 1360"/>
                <a:gd name="T25" fmla="*/ 0 h 1080"/>
                <a:gd name="T26" fmla="*/ 0 w 1360"/>
                <a:gd name="T27" fmla="*/ 0 h 10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60"/>
                <a:gd name="T43" fmla="*/ 0 h 1080"/>
                <a:gd name="T44" fmla="*/ 1360 w 1360"/>
                <a:gd name="T45" fmla="*/ 1080 h 10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60" h="1080">
                  <a:moveTo>
                    <a:pt x="6" y="59"/>
                  </a:moveTo>
                  <a:lnTo>
                    <a:pt x="0" y="180"/>
                  </a:lnTo>
                  <a:lnTo>
                    <a:pt x="10" y="314"/>
                  </a:lnTo>
                  <a:lnTo>
                    <a:pt x="78" y="384"/>
                  </a:lnTo>
                  <a:lnTo>
                    <a:pt x="226" y="419"/>
                  </a:lnTo>
                  <a:lnTo>
                    <a:pt x="805" y="844"/>
                  </a:lnTo>
                  <a:lnTo>
                    <a:pt x="1060" y="1040"/>
                  </a:lnTo>
                  <a:lnTo>
                    <a:pt x="1244" y="1080"/>
                  </a:lnTo>
                  <a:lnTo>
                    <a:pt x="1219" y="835"/>
                  </a:lnTo>
                  <a:lnTo>
                    <a:pt x="1360" y="465"/>
                  </a:lnTo>
                  <a:lnTo>
                    <a:pt x="1075" y="450"/>
                  </a:lnTo>
                  <a:lnTo>
                    <a:pt x="50" y="0"/>
                  </a:lnTo>
                  <a:lnTo>
                    <a:pt x="6" y="59"/>
                  </a:lnTo>
                  <a:close/>
                </a:path>
              </a:pathLst>
            </a:custGeom>
            <a:solidFill>
              <a:srgbClr val="F7A8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3286" y="2193"/>
              <a:ext cx="549" cy="130"/>
            </a:xfrm>
            <a:custGeom>
              <a:avLst/>
              <a:gdLst>
                <a:gd name="T0" fmla="*/ 0 w 1646"/>
                <a:gd name="T1" fmla="*/ 0 h 390"/>
                <a:gd name="T2" fmla="*/ 0 w 1646"/>
                <a:gd name="T3" fmla="*/ 0 h 390"/>
                <a:gd name="T4" fmla="*/ 0 w 1646"/>
                <a:gd name="T5" fmla="*/ 0 h 390"/>
                <a:gd name="T6" fmla="*/ 0 w 1646"/>
                <a:gd name="T7" fmla="*/ 0 h 390"/>
                <a:gd name="T8" fmla="*/ 0 w 1646"/>
                <a:gd name="T9" fmla="*/ 0 h 390"/>
                <a:gd name="T10" fmla="*/ 0 w 1646"/>
                <a:gd name="T11" fmla="*/ 0 h 390"/>
                <a:gd name="T12" fmla="*/ 0 w 1646"/>
                <a:gd name="T13" fmla="*/ 0 h 390"/>
                <a:gd name="T14" fmla="*/ 0 w 1646"/>
                <a:gd name="T15" fmla="*/ 0 h 390"/>
                <a:gd name="T16" fmla="*/ 0 w 1646"/>
                <a:gd name="T17" fmla="*/ 0 h 390"/>
                <a:gd name="T18" fmla="*/ 0 w 1646"/>
                <a:gd name="T19" fmla="*/ 0 h 390"/>
                <a:gd name="T20" fmla="*/ 0 w 1646"/>
                <a:gd name="T21" fmla="*/ 0 h 390"/>
                <a:gd name="T22" fmla="*/ 1 w 1646"/>
                <a:gd name="T23" fmla="*/ 0 h 390"/>
                <a:gd name="T24" fmla="*/ 1 w 1646"/>
                <a:gd name="T25" fmla="*/ 0 h 390"/>
                <a:gd name="T26" fmla="*/ 1 w 1646"/>
                <a:gd name="T27" fmla="*/ 0 h 390"/>
                <a:gd name="T28" fmla="*/ 0 w 1646"/>
                <a:gd name="T29" fmla="*/ 0 h 390"/>
                <a:gd name="T30" fmla="*/ 0 w 1646"/>
                <a:gd name="T31" fmla="*/ 0 h 390"/>
                <a:gd name="T32" fmla="*/ 0 w 1646"/>
                <a:gd name="T33" fmla="*/ 0 h 3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46"/>
                <a:gd name="T52" fmla="*/ 0 h 390"/>
                <a:gd name="T53" fmla="*/ 1646 w 1646"/>
                <a:gd name="T54" fmla="*/ 390 h 3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46" h="390">
                  <a:moveTo>
                    <a:pt x="0" y="292"/>
                  </a:moveTo>
                  <a:lnTo>
                    <a:pt x="53" y="273"/>
                  </a:lnTo>
                  <a:lnTo>
                    <a:pt x="191" y="238"/>
                  </a:lnTo>
                  <a:lnTo>
                    <a:pt x="281" y="216"/>
                  </a:lnTo>
                  <a:lnTo>
                    <a:pt x="383" y="190"/>
                  </a:lnTo>
                  <a:lnTo>
                    <a:pt x="490" y="165"/>
                  </a:lnTo>
                  <a:lnTo>
                    <a:pt x="602" y="139"/>
                  </a:lnTo>
                  <a:lnTo>
                    <a:pt x="715" y="112"/>
                  </a:lnTo>
                  <a:lnTo>
                    <a:pt x="822" y="87"/>
                  </a:lnTo>
                  <a:lnTo>
                    <a:pt x="924" y="64"/>
                  </a:lnTo>
                  <a:lnTo>
                    <a:pt x="1014" y="43"/>
                  </a:lnTo>
                  <a:lnTo>
                    <a:pt x="1150" y="12"/>
                  </a:lnTo>
                  <a:lnTo>
                    <a:pt x="1202" y="0"/>
                  </a:lnTo>
                  <a:lnTo>
                    <a:pt x="1646" y="75"/>
                  </a:lnTo>
                  <a:lnTo>
                    <a:pt x="158" y="390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F0EA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3279" y="2664"/>
              <a:ext cx="86" cy="139"/>
            </a:xfrm>
            <a:custGeom>
              <a:avLst/>
              <a:gdLst>
                <a:gd name="T0" fmla="*/ 0 w 259"/>
                <a:gd name="T1" fmla="*/ 0 h 417"/>
                <a:gd name="T2" fmla="*/ 0 w 259"/>
                <a:gd name="T3" fmla="*/ 0 h 417"/>
                <a:gd name="T4" fmla="*/ 0 w 259"/>
                <a:gd name="T5" fmla="*/ 0 h 417"/>
                <a:gd name="T6" fmla="*/ 0 w 259"/>
                <a:gd name="T7" fmla="*/ 0 h 417"/>
                <a:gd name="T8" fmla="*/ 0 w 259"/>
                <a:gd name="T9" fmla="*/ 0 h 417"/>
                <a:gd name="T10" fmla="*/ 0 w 259"/>
                <a:gd name="T11" fmla="*/ 0 h 417"/>
                <a:gd name="T12" fmla="*/ 0 w 259"/>
                <a:gd name="T13" fmla="*/ 0 h 417"/>
                <a:gd name="T14" fmla="*/ 0 w 259"/>
                <a:gd name="T15" fmla="*/ 0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9"/>
                <a:gd name="T25" fmla="*/ 0 h 417"/>
                <a:gd name="T26" fmla="*/ 259 w 259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9" h="417">
                  <a:moveTo>
                    <a:pt x="75" y="0"/>
                  </a:moveTo>
                  <a:lnTo>
                    <a:pt x="259" y="21"/>
                  </a:lnTo>
                  <a:lnTo>
                    <a:pt x="135" y="241"/>
                  </a:lnTo>
                  <a:lnTo>
                    <a:pt x="110" y="417"/>
                  </a:lnTo>
                  <a:lnTo>
                    <a:pt x="0" y="350"/>
                  </a:lnTo>
                  <a:lnTo>
                    <a:pt x="25" y="8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0EA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3216" y="2803"/>
              <a:ext cx="141" cy="82"/>
            </a:xfrm>
            <a:custGeom>
              <a:avLst/>
              <a:gdLst>
                <a:gd name="T0" fmla="*/ 0 w 423"/>
                <a:gd name="T1" fmla="*/ 0 h 247"/>
                <a:gd name="T2" fmla="*/ 0 w 423"/>
                <a:gd name="T3" fmla="*/ 0 h 247"/>
                <a:gd name="T4" fmla="*/ 0 w 423"/>
                <a:gd name="T5" fmla="*/ 0 h 247"/>
                <a:gd name="T6" fmla="*/ 0 w 423"/>
                <a:gd name="T7" fmla="*/ 0 h 247"/>
                <a:gd name="T8" fmla="*/ 0 w 423"/>
                <a:gd name="T9" fmla="*/ 0 h 247"/>
                <a:gd name="T10" fmla="*/ 0 w 423"/>
                <a:gd name="T11" fmla="*/ 0 h 2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3"/>
                <a:gd name="T19" fmla="*/ 0 h 247"/>
                <a:gd name="T20" fmla="*/ 423 w 423"/>
                <a:gd name="T21" fmla="*/ 247 h 2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3" h="247">
                  <a:moveTo>
                    <a:pt x="0" y="16"/>
                  </a:moveTo>
                  <a:lnTo>
                    <a:pt x="174" y="0"/>
                  </a:lnTo>
                  <a:lnTo>
                    <a:pt x="423" y="201"/>
                  </a:lnTo>
                  <a:lnTo>
                    <a:pt x="44" y="247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0EA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3177" y="2893"/>
              <a:ext cx="793" cy="250"/>
            </a:xfrm>
            <a:custGeom>
              <a:avLst/>
              <a:gdLst>
                <a:gd name="T0" fmla="*/ 0 w 2378"/>
                <a:gd name="T1" fmla="*/ 0 h 751"/>
                <a:gd name="T2" fmla="*/ 0 w 2378"/>
                <a:gd name="T3" fmla="*/ 0 h 751"/>
                <a:gd name="T4" fmla="*/ 0 w 2378"/>
                <a:gd name="T5" fmla="*/ 0 h 751"/>
                <a:gd name="T6" fmla="*/ 0 w 2378"/>
                <a:gd name="T7" fmla="*/ 0 h 751"/>
                <a:gd name="T8" fmla="*/ 1 w 2378"/>
                <a:gd name="T9" fmla="*/ 0 h 751"/>
                <a:gd name="T10" fmla="*/ 1 w 2378"/>
                <a:gd name="T11" fmla="*/ 0 h 751"/>
                <a:gd name="T12" fmla="*/ 1 w 2378"/>
                <a:gd name="T13" fmla="*/ 0 h 751"/>
                <a:gd name="T14" fmla="*/ 1 w 2378"/>
                <a:gd name="T15" fmla="*/ 0 h 751"/>
                <a:gd name="T16" fmla="*/ 1 w 2378"/>
                <a:gd name="T17" fmla="*/ 0 h 751"/>
                <a:gd name="T18" fmla="*/ 1 w 2378"/>
                <a:gd name="T19" fmla="*/ 0 h 751"/>
                <a:gd name="T20" fmla="*/ 1 w 2378"/>
                <a:gd name="T21" fmla="*/ 0 h 751"/>
                <a:gd name="T22" fmla="*/ 1 w 2378"/>
                <a:gd name="T23" fmla="*/ 0 h 751"/>
                <a:gd name="T24" fmla="*/ 1 w 2378"/>
                <a:gd name="T25" fmla="*/ 0 h 751"/>
                <a:gd name="T26" fmla="*/ 1 w 2378"/>
                <a:gd name="T27" fmla="*/ 0 h 751"/>
                <a:gd name="T28" fmla="*/ 1 w 2378"/>
                <a:gd name="T29" fmla="*/ 0 h 751"/>
                <a:gd name="T30" fmla="*/ 1 w 2378"/>
                <a:gd name="T31" fmla="*/ 0 h 751"/>
                <a:gd name="T32" fmla="*/ 0 w 2378"/>
                <a:gd name="T33" fmla="*/ 0 h 751"/>
                <a:gd name="T34" fmla="*/ 0 w 2378"/>
                <a:gd name="T35" fmla="*/ 0 h 75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78"/>
                <a:gd name="T55" fmla="*/ 0 h 751"/>
                <a:gd name="T56" fmla="*/ 2378 w 2378"/>
                <a:gd name="T57" fmla="*/ 751 h 75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78" h="751">
                  <a:moveTo>
                    <a:pt x="155" y="301"/>
                  </a:moveTo>
                  <a:lnTo>
                    <a:pt x="129" y="450"/>
                  </a:lnTo>
                  <a:lnTo>
                    <a:pt x="0" y="601"/>
                  </a:lnTo>
                  <a:lnTo>
                    <a:pt x="563" y="751"/>
                  </a:lnTo>
                  <a:lnTo>
                    <a:pt x="1684" y="647"/>
                  </a:lnTo>
                  <a:lnTo>
                    <a:pt x="1763" y="616"/>
                  </a:lnTo>
                  <a:lnTo>
                    <a:pt x="1913" y="647"/>
                  </a:lnTo>
                  <a:lnTo>
                    <a:pt x="2042" y="630"/>
                  </a:lnTo>
                  <a:lnTo>
                    <a:pt x="2187" y="607"/>
                  </a:lnTo>
                  <a:lnTo>
                    <a:pt x="2221" y="580"/>
                  </a:lnTo>
                  <a:lnTo>
                    <a:pt x="2276" y="534"/>
                  </a:lnTo>
                  <a:lnTo>
                    <a:pt x="2326" y="490"/>
                  </a:lnTo>
                  <a:lnTo>
                    <a:pt x="2348" y="471"/>
                  </a:lnTo>
                  <a:lnTo>
                    <a:pt x="2378" y="186"/>
                  </a:lnTo>
                  <a:lnTo>
                    <a:pt x="2218" y="0"/>
                  </a:lnTo>
                  <a:lnTo>
                    <a:pt x="1439" y="140"/>
                  </a:lnTo>
                  <a:lnTo>
                    <a:pt x="155" y="301"/>
                  </a:lnTo>
                  <a:close/>
                </a:path>
              </a:pathLst>
            </a:custGeom>
            <a:solidFill>
              <a:srgbClr val="D1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2961" y="2573"/>
              <a:ext cx="1021" cy="577"/>
            </a:xfrm>
            <a:custGeom>
              <a:avLst/>
              <a:gdLst>
                <a:gd name="T0" fmla="*/ 0 w 3063"/>
                <a:gd name="T1" fmla="*/ 0 h 1730"/>
                <a:gd name="T2" fmla="*/ 0 w 3063"/>
                <a:gd name="T3" fmla="*/ 0 h 1730"/>
                <a:gd name="T4" fmla="*/ 0 w 3063"/>
                <a:gd name="T5" fmla="*/ 0 h 1730"/>
                <a:gd name="T6" fmla="*/ 0 w 3063"/>
                <a:gd name="T7" fmla="*/ 0 h 1730"/>
                <a:gd name="T8" fmla="*/ 0 w 3063"/>
                <a:gd name="T9" fmla="*/ 0 h 1730"/>
                <a:gd name="T10" fmla="*/ 0 w 3063"/>
                <a:gd name="T11" fmla="*/ 0 h 1730"/>
                <a:gd name="T12" fmla="*/ 0 w 3063"/>
                <a:gd name="T13" fmla="*/ 0 h 1730"/>
                <a:gd name="T14" fmla="*/ 1 w 3063"/>
                <a:gd name="T15" fmla="*/ 0 h 1730"/>
                <a:gd name="T16" fmla="*/ 1 w 3063"/>
                <a:gd name="T17" fmla="*/ 0 h 1730"/>
                <a:gd name="T18" fmla="*/ 1 w 3063"/>
                <a:gd name="T19" fmla="*/ 0 h 1730"/>
                <a:gd name="T20" fmla="*/ 1 w 3063"/>
                <a:gd name="T21" fmla="*/ 0 h 1730"/>
                <a:gd name="T22" fmla="*/ 1 w 3063"/>
                <a:gd name="T23" fmla="*/ 0 h 1730"/>
                <a:gd name="T24" fmla="*/ 1 w 3063"/>
                <a:gd name="T25" fmla="*/ 1 h 1730"/>
                <a:gd name="T26" fmla="*/ 1 w 3063"/>
                <a:gd name="T27" fmla="*/ 1 h 1730"/>
                <a:gd name="T28" fmla="*/ 1 w 3063"/>
                <a:gd name="T29" fmla="*/ 1 h 1730"/>
                <a:gd name="T30" fmla="*/ 1 w 3063"/>
                <a:gd name="T31" fmla="*/ 1 h 1730"/>
                <a:gd name="T32" fmla="*/ 1 w 3063"/>
                <a:gd name="T33" fmla="*/ 1 h 1730"/>
                <a:gd name="T34" fmla="*/ 1 w 3063"/>
                <a:gd name="T35" fmla="*/ 1 h 1730"/>
                <a:gd name="T36" fmla="*/ 0 w 3063"/>
                <a:gd name="T37" fmla="*/ 1 h 1730"/>
                <a:gd name="T38" fmla="*/ 0 w 3063"/>
                <a:gd name="T39" fmla="*/ 1 h 1730"/>
                <a:gd name="T40" fmla="*/ 1 w 3063"/>
                <a:gd name="T41" fmla="*/ 1 h 1730"/>
                <a:gd name="T42" fmla="*/ 1 w 3063"/>
                <a:gd name="T43" fmla="*/ 1 h 1730"/>
                <a:gd name="T44" fmla="*/ 1 w 3063"/>
                <a:gd name="T45" fmla="*/ 1 h 1730"/>
                <a:gd name="T46" fmla="*/ 1 w 3063"/>
                <a:gd name="T47" fmla="*/ 1 h 1730"/>
                <a:gd name="T48" fmla="*/ 1 w 3063"/>
                <a:gd name="T49" fmla="*/ 0 h 1730"/>
                <a:gd name="T50" fmla="*/ 1 w 3063"/>
                <a:gd name="T51" fmla="*/ 0 h 1730"/>
                <a:gd name="T52" fmla="*/ 1 w 3063"/>
                <a:gd name="T53" fmla="*/ 0 h 1730"/>
                <a:gd name="T54" fmla="*/ 1 w 3063"/>
                <a:gd name="T55" fmla="*/ 0 h 1730"/>
                <a:gd name="T56" fmla="*/ 1 w 3063"/>
                <a:gd name="T57" fmla="*/ 0 h 1730"/>
                <a:gd name="T58" fmla="*/ 1 w 3063"/>
                <a:gd name="T59" fmla="*/ 0 h 1730"/>
                <a:gd name="T60" fmla="*/ 1 w 3063"/>
                <a:gd name="T61" fmla="*/ 0 h 1730"/>
                <a:gd name="T62" fmla="*/ 0 w 3063"/>
                <a:gd name="T63" fmla="*/ 1 h 1730"/>
                <a:gd name="T64" fmla="*/ 0 w 3063"/>
                <a:gd name="T65" fmla="*/ 1 h 1730"/>
                <a:gd name="T66" fmla="*/ 0 w 3063"/>
                <a:gd name="T67" fmla="*/ 0 h 1730"/>
                <a:gd name="T68" fmla="*/ 0 w 3063"/>
                <a:gd name="T69" fmla="*/ 0 h 1730"/>
                <a:gd name="T70" fmla="*/ 0 w 3063"/>
                <a:gd name="T71" fmla="*/ 0 h 1730"/>
                <a:gd name="T72" fmla="*/ 0 w 3063"/>
                <a:gd name="T73" fmla="*/ 0 h 173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63"/>
                <a:gd name="T112" fmla="*/ 0 h 1730"/>
                <a:gd name="T113" fmla="*/ 3063 w 3063"/>
                <a:gd name="T114" fmla="*/ 1730 h 173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63" h="1730">
                  <a:moveTo>
                    <a:pt x="15" y="29"/>
                  </a:moveTo>
                  <a:lnTo>
                    <a:pt x="134" y="0"/>
                  </a:lnTo>
                  <a:lnTo>
                    <a:pt x="205" y="184"/>
                  </a:lnTo>
                  <a:lnTo>
                    <a:pt x="306" y="212"/>
                  </a:lnTo>
                  <a:lnTo>
                    <a:pt x="880" y="630"/>
                  </a:lnTo>
                  <a:lnTo>
                    <a:pt x="669" y="680"/>
                  </a:lnTo>
                  <a:lnTo>
                    <a:pt x="809" y="936"/>
                  </a:lnTo>
                  <a:lnTo>
                    <a:pt x="1284" y="885"/>
                  </a:lnTo>
                  <a:lnTo>
                    <a:pt x="1594" y="980"/>
                  </a:lnTo>
                  <a:lnTo>
                    <a:pt x="2453" y="705"/>
                  </a:lnTo>
                  <a:lnTo>
                    <a:pt x="2883" y="730"/>
                  </a:lnTo>
                  <a:lnTo>
                    <a:pt x="3063" y="970"/>
                  </a:lnTo>
                  <a:lnTo>
                    <a:pt x="3014" y="1427"/>
                  </a:lnTo>
                  <a:lnTo>
                    <a:pt x="2858" y="1555"/>
                  </a:lnTo>
                  <a:lnTo>
                    <a:pt x="2537" y="1614"/>
                  </a:lnTo>
                  <a:lnTo>
                    <a:pt x="2388" y="1581"/>
                  </a:lnTo>
                  <a:lnTo>
                    <a:pt x="2269" y="1620"/>
                  </a:lnTo>
                  <a:lnTo>
                    <a:pt x="1115" y="1730"/>
                  </a:lnTo>
                  <a:lnTo>
                    <a:pt x="561" y="1594"/>
                  </a:lnTo>
                  <a:lnTo>
                    <a:pt x="964" y="1535"/>
                  </a:lnTo>
                  <a:lnTo>
                    <a:pt x="2554" y="1409"/>
                  </a:lnTo>
                  <a:lnTo>
                    <a:pt x="2808" y="1395"/>
                  </a:lnTo>
                  <a:lnTo>
                    <a:pt x="2908" y="1160"/>
                  </a:lnTo>
                  <a:lnTo>
                    <a:pt x="2892" y="1133"/>
                  </a:lnTo>
                  <a:lnTo>
                    <a:pt x="2855" y="1074"/>
                  </a:lnTo>
                  <a:lnTo>
                    <a:pt x="2834" y="1042"/>
                  </a:lnTo>
                  <a:lnTo>
                    <a:pt x="2815" y="1012"/>
                  </a:lnTo>
                  <a:lnTo>
                    <a:pt x="2788" y="980"/>
                  </a:lnTo>
                  <a:lnTo>
                    <a:pt x="2536" y="1006"/>
                  </a:lnTo>
                  <a:lnTo>
                    <a:pt x="2372" y="1029"/>
                  </a:lnTo>
                  <a:lnTo>
                    <a:pt x="2298" y="1040"/>
                  </a:lnTo>
                  <a:lnTo>
                    <a:pt x="784" y="1215"/>
                  </a:lnTo>
                  <a:lnTo>
                    <a:pt x="703" y="1237"/>
                  </a:lnTo>
                  <a:lnTo>
                    <a:pt x="0" y="119"/>
                  </a:lnTo>
                  <a:lnTo>
                    <a:pt x="459" y="710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7A7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660" y="2798"/>
              <a:ext cx="198" cy="60"/>
            </a:xfrm>
            <a:custGeom>
              <a:avLst/>
              <a:gdLst>
                <a:gd name="T0" fmla="*/ 0 w 593"/>
                <a:gd name="T1" fmla="*/ 0 h 178"/>
                <a:gd name="T2" fmla="*/ 0 w 593"/>
                <a:gd name="T3" fmla="*/ 0 h 178"/>
                <a:gd name="T4" fmla="*/ 0 w 593"/>
                <a:gd name="T5" fmla="*/ 0 h 178"/>
                <a:gd name="T6" fmla="*/ 0 w 593"/>
                <a:gd name="T7" fmla="*/ 0 h 178"/>
                <a:gd name="T8" fmla="*/ 0 w 593"/>
                <a:gd name="T9" fmla="*/ 0 h 178"/>
                <a:gd name="T10" fmla="*/ 0 w 593"/>
                <a:gd name="T11" fmla="*/ 0 h 178"/>
                <a:gd name="T12" fmla="*/ 0 w 593"/>
                <a:gd name="T13" fmla="*/ 0 h 178"/>
                <a:gd name="T14" fmla="*/ 0 w 593"/>
                <a:gd name="T15" fmla="*/ 0 h 178"/>
                <a:gd name="T16" fmla="*/ 0 w 593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3"/>
                <a:gd name="T28" fmla="*/ 0 h 178"/>
                <a:gd name="T29" fmla="*/ 593 w 593"/>
                <a:gd name="T30" fmla="*/ 178 h 1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3" h="178">
                  <a:moveTo>
                    <a:pt x="0" y="178"/>
                  </a:moveTo>
                  <a:lnTo>
                    <a:pt x="423" y="161"/>
                  </a:lnTo>
                  <a:lnTo>
                    <a:pt x="593" y="142"/>
                  </a:lnTo>
                  <a:lnTo>
                    <a:pt x="519" y="68"/>
                  </a:lnTo>
                  <a:lnTo>
                    <a:pt x="546" y="0"/>
                  </a:lnTo>
                  <a:lnTo>
                    <a:pt x="380" y="29"/>
                  </a:lnTo>
                  <a:lnTo>
                    <a:pt x="155" y="124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948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3267" y="2644"/>
              <a:ext cx="88" cy="159"/>
            </a:xfrm>
            <a:custGeom>
              <a:avLst/>
              <a:gdLst>
                <a:gd name="T0" fmla="*/ 0 w 264"/>
                <a:gd name="T1" fmla="*/ 0 h 477"/>
                <a:gd name="T2" fmla="*/ 0 w 264"/>
                <a:gd name="T3" fmla="*/ 0 h 477"/>
                <a:gd name="T4" fmla="*/ 0 w 264"/>
                <a:gd name="T5" fmla="*/ 0 h 477"/>
                <a:gd name="T6" fmla="*/ 0 w 264"/>
                <a:gd name="T7" fmla="*/ 0 h 477"/>
                <a:gd name="T8" fmla="*/ 0 w 264"/>
                <a:gd name="T9" fmla="*/ 0 h 477"/>
                <a:gd name="T10" fmla="*/ 0 w 264"/>
                <a:gd name="T11" fmla="*/ 0 h 477"/>
                <a:gd name="T12" fmla="*/ 0 w 264"/>
                <a:gd name="T13" fmla="*/ 0 h 477"/>
                <a:gd name="T14" fmla="*/ 0 w 264"/>
                <a:gd name="T15" fmla="*/ 0 h 477"/>
                <a:gd name="T16" fmla="*/ 0 w 264"/>
                <a:gd name="T17" fmla="*/ 0 h 477"/>
                <a:gd name="T18" fmla="*/ 0 w 264"/>
                <a:gd name="T19" fmla="*/ 0 h 477"/>
                <a:gd name="T20" fmla="*/ 0 w 264"/>
                <a:gd name="T21" fmla="*/ 0 h 477"/>
                <a:gd name="T22" fmla="*/ 0 w 264"/>
                <a:gd name="T23" fmla="*/ 0 h 4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4"/>
                <a:gd name="T37" fmla="*/ 0 h 477"/>
                <a:gd name="T38" fmla="*/ 264 w 264"/>
                <a:gd name="T39" fmla="*/ 477 h 4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4" h="477">
                  <a:moveTo>
                    <a:pt x="9" y="420"/>
                  </a:moveTo>
                  <a:lnTo>
                    <a:pt x="0" y="266"/>
                  </a:lnTo>
                  <a:lnTo>
                    <a:pt x="59" y="96"/>
                  </a:lnTo>
                  <a:lnTo>
                    <a:pt x="109" y="0"/>
                  </a:lnTo>
                  <a:lnTo>
                    <a:pt x="264" y="81"/>
                  </a:lnTo>
                  <a:lnTo>
                    <a:pt x="214" y="106"/>
                  </a:lnTo>
                  <a:lnTo>
                    <a:pt x="119" y="131"/>
                  </a:lnTo>
                  <a:lnTo>
                    <a:pt x="73" y="245"/>
                  </a:lnTo>
                  <a:lnTo>
                    <a:pt x="73" y="366"/>
                  </a:lnTo>
                  <a:lnTo>
                    <a:pt x="144" y="477"/>
                  </a:lnTo>
                  <a:lnTo>
                    <a:pt x="9" y="420"/>
                  </a:lnTo>
                  <a:close/>
                </a:path>
              </a:pathLst>
            </a:custGeom>
            <a:solidFill>
              <a:srgbClr val="B8AD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283" y="2186"/>
              <a:ext cx="462" cy="165"/>
            </a:xfrm>
            <a:custGeom>
              <a:avLst/>
              <a:gdLst>
                <a:gd name="T0" fmla="*/ 0 w 1385"/>
                <a:gd name="T1" fmla="*/ 0 h 496"/>
                <a:gd name="T2" fmla="*/ 1 w 1385"/>
                <a:gd name="T3" fmla="*/ 0 h 496"/>
                <a:gd name="T4" fmla="*/ 1 w 1385"/>
                <a:gd name="T5" fmla="*/ 0 h 496"/>
                <a:gd name="T6" fmla="*/ 0 w 1385"/>
                <a:gd name="T7" fmla="*/ 0 h 496"/>
                <a:gd name="T8" fmla="*/ 1 w 1385"/>
                <a:gd name="T9" fmla="*/ 0 h 496"/>
                <a:gd name="T10" fmla="*/ 0 w 1385"/>
                <a:gd name="T11" fmla="*/ 0 h 496"/>
                <a:gd name="T12" fmla="*/ 0 w 1385"/>
                <a:gd name="T13" fmla="*/ 0 h 496"/>
                <a:gd name="T14" fmla="*/ 0 w 1385"/>
                <a:gd name="T15" fmla="*/ 0 h 4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85"/>
                <a:gd name="T25" fmla="*/ 0 h 496"/>
                <a:gd name="T26" fmla="*/ 1385 w 1385"/>
                <a:gd name="T27" fmla="*/ 496 h 4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5" h="496">
                  <a:moveTo>
                    <a:pt x="0" y="297"/>
                  </a:moveTo>
                  <a:lnTo>
                    <a:pt x="1110" y="0"/>
                  </a:lnTo>
                  <a:lnTo>
                    <a:pt x="1255" y="31"/>
                  </a:lnTo>
                  <a:lnTo>
                    <a:pt x="269" y="309"/>
                  </a:lnTo>
                  <a:lnTo>
                    <a:pt x="1385" y="121"/>
                  </a:lnTo>
                  <a:lnTo>
                    <a:pt x="291" y="496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B8AD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3184" y="2785"/>
              <a:ext cx="198" cy="100"/>
            </a:xfrm>
            <a:custGeom>
              <a:avLst/>
              <a:gdLst>
                <a:gd name="T0" fmla="*/ 0 w 595"/>
                <a:gd name="T1" fmla="*/ 0 h 300"/>
                <a:gd name="T2" fmla="*/ 0 w 595"/>
                <a:gd name="T3" fmla="*/ 0 h 300"/>
                <a:gd name="T4" fmla="*/ 0 w 595"/>
                <a:gd name="T5" fmla="*/ 0 h 300"/>
                <a:gd name="T6" fmla="*/ 0 w 595"/>
                <a:gd name="T7" fmla="*/ 0 h 300"/>
                <a:gd name="T8" fmla="*/ 0 w 595"/>
                <a:gd name="T9" fmla="*/ 0 h 300"/>
                <a:gd name="T10" fmla="*/ 0 w 595"/>
                <a:gd name="T11" fmla="*/ 0 h 300"/>
                <a:gd name="T12" fmla="*/ 0 w 595"/>
                <a:gd name="T13" fmla="*/ 0 h 300"/>
                <a:gd name="T14" fmla="*/ 0 w 595"/>
                <a:gd name="T15" fmla="*/ 0 h 300"/>
                <a:gd name="T16" fmla="*/ 0 w 595"/>
                <a:gd name="T17" fmla="*/ 0 h 300"/>
                <a:gd name="T18" fmla="*/ 0 w 595"/>
                <a:gd name="T19" fmla="*/ 0 h 300"/>
                <a:gd name="T20" fmla="*/ 0 w 595"/>
                <a:gd name="T21" fmla="*/ 0 h 3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5"/>
                <a:gd name="T34" fmla="*/ 0 h 300"/>
                <a:gd name="T35" fmla="*/ 595 w 595"/>
                <a:gd name="T36" fmla="*/ 300 h 3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5" h="300">
                  <a:moveTo>
                    <a:pt x="0" y="44"/>
                  </a:moveTo>
                  <a:lnTo>
                    <a:pt x="187" y="0"/>
                  </a:lnTo>
                  <a:lnTo>
                    <a:pt x="428" y="131"/>
                  </a:lnTo>
                  <a:lnTo>
                    <a:pt x="595" y="251"/>
                  </a:lnTo>
                  <a:lnTo>
                    <a:pt x="490" y="269"/>
                  </a:lnTo>
                  <a:lnTo>
                    <a:pt x="375" y="193"/>
                  </a:lnTo>
                  <a:lnTo>
                    <a:pt x="291" y="109"/>
                  </a:lnTo>
                  <a:lnTo>
                    <a:pt x="155" y="94"/>
                  </a:lnTo>
                  <a:lnTo>
                    <a:pt x="140" y="3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B8AD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3493" y="2413"/>
              <a:ext cx="151" cy="403"/>
            </a:xfrm>
            <a:custGeom>
              <a:avLst/>
              <a:gdLst>
                <a:gd name="T0" fmla="*/ 0 w 452"/>
                <a:gd name="T1" fmla="*/ 0 h 1211"/>
                <a:gd name="T2" fmla="*/ 0 w 452"/>
                <a:gd name="T3" fmla="*/ 0 h 1211"/>
                <a:gd name="T4" fmla="*/ 0 w 452"/>
                <a:gd name="T5" fmla="*/ 0 h 1211"/>
                <a:gd name="T6" fmla="*/ 0 w 452"/>
                <a:gd name="T7" fmla="*/ 0 h 1211"/>
                <a:gd name="T8" fmla="*/ 0 w 452"/>
                <a:gd name="T9" fmla="*/ 0 h 1211"/>
                <a:gd name="T10" fmla="*/ 0 w 452"/>
                <a:gd name="T11" fmla="*/ 1 h 1211"/>
                <a:gd name="T12" fmla="*/ 0 w 452"/>
                <a:gd name="T13" fmla="*/ 0 h 1211"/>
                <a:gd name="T14" fmla="*/ 0 w 452"/>
                <a:gd name="T15" fmla="*/ 0 h 1211"/>
                <a:gd name="T16" fmla="*/ 0 w 452"/>
                <a:gd name="T17" fmla="*/ 0 h 1211"/>
                <a:gd name="T18" fmla="*/ 0 w 452"/>
                <a:gd name="T19" fmla="*/ 0 h 1211"/>
                <a:gd name="T20" fmla="*/ 0 w 452"/>
                <a:gd name="T21" fmla="*/ 0 h 1211"/>
                <a:gd name="T22" fmla="*/ 0 w 452"/>
                <a:gd name="T23" fmla="*/ 0 h 1211"/>
                <a:gd name="T24" fmla="*/ 0 w 452"/>
                <a:gd name="T25" fmla="*/ 0 h 1211"/>
                <a:gd name="T26" fmla="*/ 0 w 452"/>
                <a:gd name="T27" fmla="*/ 0 h 1211"/>
                <a:gd name="T28" fmla="*/ 0 w 452"/>
                <a:gd name="T29" fmla="*/ 0 h 1211"/>
                <a:gd name="T30" fmla="*/ 0 w 452"/>
                <a:gd name="T31" fmla="*/ 0 h 1211"/>
                <a:gd name="T32" fmla="*/ 0 w 452"/>
                <a:gd name="T33" fmla="*/ 0 h 1211"/>
                <a:gd name="T34" fmla="*/ 0 w 452"/>
                <a:gd name="T35" fmla="*/ 0 h 12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2"/>
                <a:gd name="T55" fmla="*/ 0 h 1211"/>
                <a:gd name="T56" fmla="*/ 452 w 452"/>
                <a:gd name="T57" fmla="*/ 1211 h 121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2" h="1211">
                  <a:moveTo>
                    <a:pt x="71" y="96"/>
                  </a:moveTo>
                  <a:lnTo>
                    <a:pt x="362" y="0"/>
                  </a:lnTo>
                  <a:lnTo>
                    <a:pt x="452" y="110"/>
                  </a:lnTo>
                  <a:lnTo>
                    <a:pt x="322" y="776"/>
                  </a:lnTo>
                  <a:lnTo>
                    <a:pt x="186" y="896"/>
                  </a:lnTo>
                  <a:lnTo>
                    <a:pt x="182" y="1211"/>
                  </a:lnTo>
                  <a:lnTo>
                    <a:pt x="71" y="1086"/>
                  </a:lnTo>
                  <a:lnTo>
                    <a:pt x="49" y="941"/>
                  </a:lnTo>
                  <a:lnTo>
                    <a:pt x="27" y="841"/>
                  </a:lnTo>
                  <a:lnTo>
                    <a:pt x="5" y="794"/>
                  </a:lnTo>
                  <a:lnTo>
                    <a:pt x="0" y="772"/>
                  </a:lnTo>
                  <a:lnTo>
                    <a:pt x="5" y="716"/>
                  </a:lnTo>
                  <a:lnTo>
                    <a:pt x="30" y="549"/>
                  </a:lnTo>
                  <a:lnTo>
                    <a:pt x="61" y="382"/>
                  </a:lnTo>
                  <a:lnTo>
                    <a:pt x="77" y="305"/>
                  </a:lnTo>
                  <a:lnTo>
                    <a:pt x="37" y="121"/>
                  </a:lnTo>
                  <a:lnTo>
                    <a:pt x="71" y="96"/>
                  </a:lnTo>
                  <a:close/>
                </a:path>
              </a:pathLst>
            </a:custGeom>
            <a:solidFill>
              <a:srgbClr val="FF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3510" y="2396"/>
              <a:ext cx="158" cy="430"/>
            </a:xfrm>
            <a:custGeom>
              <a:avLst/>
              <a:gdLst>
                <a:gd name="T0" fmla="*/ 0 w 474"/>
                <a:gd name="T1" fmla="*/ 0 h 1290"/>
                <a:gd name="T2" fmla="*/ 0 w 474"/>
                <a:gd name="T3" fmla="*/ 0 h 1290"/>
                <a:gd name="T4" fmla="*/ 0 w 474"/>
                <a:gd name="T5" fmla="*/ 0 h 1290"/>
                <a:gd name="T6" fmla="*/ 0 w 474"/>
                <a:gd name="T7" fmla="*/ 0 h 1290"/>
                <a:gd name="T8" fmla="*/ 0 w 474"/>
                <a:gd name="T9" fmla="*/ 0 h 1290"/>
                <a:gd name="T10" fmla="*/ 0 w 474"/>
                <a:gd name="T11" fmla="*/ 0 h 1290"/>
                <a:gd name="T12" fmla="*/ 0 w 474"/>
                <a:gd name="T13" fmla="*/ 1 h 1290"/>
                <a:gd name="T14" fmla="*/ 0 w 474"/>
                <a:gd name="T15" fmla="*/ 0 h 1290"/>
                <a:gd name="T16" fmla="*/ 0 w 474"/>
                <a:gd name="T17" fmla="*/ 0 h 1290"/>
                <a:gd name="T18" fmla="*/ 0 w 474"/>
                <a:gd name="T19" fmla="*/ 0 h 1290"/>
                <a:gd name="T20" fmla="*/ 0 w 474"/>
                <a:gd name="T21" fmla="*/ 0 h 1290"/>
                <a:gd name="T22" fmla="*/ 0 w 474"/>
                <a:gd name="T23" fmla="*/ 0 h 1290"/>
                <a:gd name="T24" fmla="*/ 0 w 474"/>
                <a:gd name="T25" fmla="*/ 0 h 1290"/>
                <a:gd name="T26" fmla="*/ 0 w 474"/>
                <a:gd name="T27" fmla="*/ 0 h 1290"/>
                <a:gd name="T28" fmla="*/ 0 w 474"/>
                <a:gd name="T29" fmla="*/ 0 h 1290"/>
                <a:gd name="T30" fmla="*/ 0 w 474"/>
                <a:gd name="T31" fmla="*/ 0 h 1290"/>
                <a:gd name="T32" fmla="*/ 0 w 474"/>
                <a:gd name="T33" fmla="*/ 0 h 1290"/>
                <a:gd name="T34" fmla="*/ 0 w 474"/>
                <a:gd name="T35" fmla="*/ 0 h 1290"/>
                <a:gd name="T36" fmla="*/ 0 w 474"/>
                <a:gd name="T37" fmla="*/ 0 h 1290"/>
                <a:gd name="T38" fmla="*/ 0 w 474"/>
                <a:gd name="T39" fmla="*/ 0 h 1290"/>
                <a:gd name="T40" fmla="*/ 0 w 474"/>
                <a:gd name="T41" fmla="*/ 0 h 1290"/>
                <a:gd name="T42" fmla="*/ 0 w 474"/>
                <a:gd name="T43" fmla="*/ 0 h 1290"/>
                <a:gd name="T44" fmla="*/ 0 w 474"/>
                <a:gd name="T45" fmla="*/ 0 h 1290"/>
                <a:gd name="T46" fmla="*/ 0 w 474"/>
                <a:gd name="T47" fmla="*/ 0 h 1290"/>
                <a:gd name="T48" fmla="*/ 0 w 474"/>
                <a:gd name="T49" fmla="*/ 0 h 1290"/>
                <a:gd name="T50" fmla="*/ 0 w 474"/>
                <a:gd name="T51" fmla="*/ 0 h 1290"/>
                <a:gd name="T52" fmla="*/ 0 w 474"/>
                <a:gd name="T53" fmla="*/ 0 h 1290"/>
                <a:gd name="T54" fmla="*/ 0 w 474"/>
                <a:gd name="T55" fmla="*/ 0 h 1290"/>
                <a:gd name="T56" fmla="*/ 0 w 474"/>
                <a:gd name="T57" fmla="*/ 0 h 12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74"/>
                <a:gd name="T88" fmla="*/ 0 h 1290"/>
                <a:gd name="T89" fmla="*/ 474 w 474"/>
                <a:gd name="T90" fmla="*/ 1290 h 129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74" h="1290">
                  <a:moveTo>
                    <a:pt x="0" y="109"/>
                  </a:moveTo>
                  <a:lnTo>
                    <a:pt x="369" y="0"/>
                  </a:lnTo>
                  <a:lnTo>
                    <a:pt x="474" y="214"/>
                  </a:lnTo>
                  <a:lnTo>
                    <a:pt x="310" y="689"/>
                  </a:lnTo>
                  <a:lnTo>
                    <a:pt x="434" y="1005"/>
                  </a:lnTo>
                  <a:lnTo>
                    <a:pt x="230" y="959"/>
                  </a:lnTo>
                  <a:lnTo>
                    <a:pt x="140" y="1290"/>
                  </a:lnTo>
                  <a:lnTo>
                    <a:pt x="57" y="1026"/>
                  </a:lnTo>
                  <a:lnTo>
                    <a:pt x="15" y="779"/>
                  </a:lnTo>
                  <a:lnTo>
                    <a:pt x="90" y="509"/>
                  </a:lnTo>
                  <a:lnTo>
                    <a:pt x="34" y="304"/>
                  </a:lnTo>
                  <a:lnTo>
                    <a:pt x="124" y="214"/>
                  </a:lnTo>
                  <a:lnTo>
                    <a:pt x="230" y="244"/>
                  </a:lnTo>
                  <a:lnTo>
                    <a:pt x="190" y="339"/>
                  </a:lnTo>
                  <a:lnTo>
                    <a:pt x="264" y="390"/>
                  </a:lnTo>
                  <a:lnTo>
                    <a:pt x="115" y="689"/>
                  </a:lnTo>
                  <a:lnTo>
                    <a:pt x="190" y="675"/>
                  </a:lnTo>
                  <a:lnTo>
                    <a:pt x="115" y="900"/>
                  </a:lnTo>
                  <a:lnTo>
                    <a:pt x="214" y="785"/>
                  </a:lnTo>
                  <a:lnTo>
                    <a:pt x="260" y="555"/>
                  </a:lnTo>
                  <a:lnTo>
                    <a:pt x="260" y="484"/>
                  </a:lnTo>
                  <a:lnTo>
                    <a:pt x="339" y="314"/>
                  </a:lnTo>
                  <a:lnTo>
                    <a:pt x="285" y="300"/>
                  </a:lnTo>
                  <a:lnTo>
                    <a:pt x="304" y="170"/>
                  </a:lnTo>
                  <a:lnTo>
                    <a:pt x="180" y="149"/>
                  </a:lnTo>
                  <a:lnTo>
                    <a:pt x="199" y="99"/>
                  </a:lnTo>
                  <a:lnTo>
                    <a:pt x="25" y="195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022" y="2563"/>
              <a:ext cx="265" cy="228"/>
            </a:xfrm>
            <a:custGeom>
              <a:avLst/>
              <a:gdLst>
                <a:gd name="T0" fmla="*/ 0 w 794"/>
                <a:gd name="T1" fmla="*/ 0 h 686"/>
                <a:gd name="T2" fmla="*/ 0 w 794"/>
                <a:gd name="T3" fmla="*/ 0 h 686"/>
                <a:gd name="T4" fmla="*/ 0 w 794"/>
                <a:gd name="T5" fmla="*/ 0 h 686"/>
                <a:gd name="T6" fmla="*/ 0 w 794"/>
                <a:gd name="T7" fmla="*/ 0 h 686"/>
                <a:gd name="T8" fmla="*/ 0 w 794"/>
                <a:gd name="T9" fmla="*/ 0 h 686"/>
                <a:gd name="T10" fmla="*/ 0 w 794"/>
                <a:gd name="T11" fmla="*/ 0 h 686"/>
                <a:gd name="T12" fmla="*/ 0 w 794"/>
                <a:gd name="T13" fmla="*/ 0 h 686"/>
                <a:gd name="T14" fmla="*/ 0 w 794"/>
                <a:gd name="T15" fmla="*/ 0 h 686"/>
                <a:gd name="T16" fmla="*/ 0 w 794"/>
                <a:gd name="T17" fmla="*/ 0 h 686"/>
                <a:gd name="T18" fmla="*/ 0 w 794"/>
                <a:gd name="T19" fmla="*/ 0 h 686"/>
                <a:gd name="T20" fmla="*/ 0 w 794"/>
                <a:gd name="T21" fmla="*/ 0 h 686"/>
                <a:gd name="T22" fmla="*/ 0 w 794"/>
                <a:gd name="T23" fmla="*/ 0 h 6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4"/>
                <a:gd name="T37" fmla="*/ 0 h 686"/>
                <a:gd name="T38" fmla="*/ 794 w 794"/>
                <a:gd name="T39" fmla="*/ 686 h 6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4" h="686">
                  <a:moveTo>
                    <a:pt x="0" y="136"/>
                  </a:moveTo>
                  <a:lnTo>
                    <a:pt x="60" y="40"/>
                  </a:lnTo>
                  <a:lnTo>
                    <a:pt x="134" y="0"/>
                  </a:lnTo>
                  <a:lnTo>
                    <a:pt x="144" y="96"/>
                  </a:lnTo>
                  <a:lnTo>
                    <a:pt x="349" y="291"/>
                  </a:lnTo>
                  <a:lnTo>
                    <a:pt x="653" y="466"/>
                  </a:lnTo>
                  <a:lnTo>
                    <a:pt x="794" y="341"/>
                  </a:lnTo>
                  <a:lnTo>
                    <a:pt x="714" y="686"/>
                  </a:lnTo>
                  <a:lnTo>
                    <a:pt x="100" y="230"/>
                  </a:lnTo>
                  <a:lnTo>
                    <a:pt x="20" y="215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B56C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3016" y="2503"/>
              <a:ext cx="301" cy="173"/>
            </a:xfrm>
            <a:custGeom>
              <a:avLst/>
              <a:gdLst>
                <a:gd name="T0" fmla="*/ 0 w 902"/>
                <a:gd name="T1" fmla="*/ 0 h 521"/>
                <a:gd name="T2" fmla="*/ 0 w 902"/>
                <a:gd name="T3" fmla="*/ 0 h 521"/>
                <a:gd name="T4" fmla="*/ 0 w 902"/>
                <a:gd name="T5" fmla="*/ 0 h 521"/>
                <a:gd name="T6" fmla="*/ 0 w 902"/>
                <a:gd name="T7" fmla="*/ 0 h 521"/>
                <a:gd name="T8" fmla="*/ 0 w 902"/>
                <a:gd name="T9" fmla="*/ 0 h 521"/>
                <a:gd name="T10" fmla="*/ 0 w 902"/>
                <a:gd name="T11" fmla="*/ 0 h 521"/>
                <a:gd name="T12" fmla="*/ 0 w 902"/>
                <a:gd name="T13" fmla="*/ 0 h 521"/>
                <a:gd name="T14" fmla="*/ 0 w 902"/>
                <a:gd name="T15" fmla="*/ 0 h 521"/>
                <a:gd name="T16" fmla="*/ 0 w 902"/>
                <a:gd name="T17" fmla="*/ 0 h 5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2"/>
                <a:gd name="T28" fmla="*/ 0 h 521"/>
                <a:gd name="T29" fmla="*/ 902 w 902"/>
                <a:gd name="T30" fmla="*/ 521 h 5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2" h="521">
                  <a:moveTo>
                    <a:pt x="32" y="40"/>
                  </a:moveTo>
                  <a:lnTo>
                    <a:pt x="0" y="102"/>
                  </a:lnTo>
                  <a:lnTo>
                    <a:pt x="143" y="121"/>
                  </a:lnTo>
                  <a:lnTo>
                    <a:pt x="767" y="446"/>
                  </a:lnTo>
                  <a:lnTo>
                    <a:pt x="812" y="521"/>
                  </a:lnTo>
                  <a:lnTo>
                    <a:pt x="902" y="435"/>
                  </a:lnTo>
                  <a:lnTo>
                    <a:pt x="93" y="0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rgbClr val="B56C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3327" y="2600"/>
              <a:ext cx="753" cy="300"/>
            </a:xfrm>
            <a:custGeom>
              <a:avLst/>
              <a:gdLst>
                <a:gd name="T0" fmla="*/ 0 w 2259"/>
                <a:gd name="T1" fmla="*/ 0 h 900"/>
                <a:gd name="T2" fmla="*/ 0 w 2259"/>
                <a:gd name="T3" fmla="*/ 0 h 900"/>
                <a:gd name="T4" fmla="*/ 0 w 2259"/>
                <a:gd name="T5" fmla="*/ 0 h 900"/>
                <a:gd name="T6" fmla="*/ 0 w 2259"/>
                <a:gd name="T7" fmla="*/ 0 h 900"/>
                <a:gd name="T8" fmla="*/ 0 w 2259"/>
                <a:gd name="T9" fmla="*/ 0 h 900"/>
                <a:gd name="T10" fmla="*/ 0 w 2259"/>
                <a:gd name="T11" fmla="*/ 0 h 900"/>
                <a:gd name="T12" fmla="*/ 0 w 2259"/>
                <a:gd name="T13" fmla="*/ 0 h 900"/>
                <a:gd name="T14" fmla="*/ 0 w 2259"/>
                <a:gd name="T15" fmla="*/ 0 h 900"/>
                <a:gd name="T16" fmla="*/ 0 w 2259"/>
                <a:gd name="T17" fmla="*/ 0 h 900"/>
                <a:gd name="T18" fmla="*/ 0 w 2259"/>
                <a:gd name="T19" fmla="*/ 0 h 900"/>
                <a:gd name="T20" fmla="*/ 0 w 2259"/>
                <a:gd name="T21" fmla="*/ 0 h 900"/>
                <a:gd name="T22" fmla="*/ 0 w 2259"/>
                <a:gd name="T23" fmla="*/ 0 h 900"/>
                <a:gd name="T24" fmla="*/ 0 w 2259"/>
                <a:gd name="T25" fmla="*/ 0 h 900"/>
                <a:gd name="T26" fmla="*/ 0 w 2259"/>
                <a:gd name="T27" fmla="*/ 0 h 900"/>
                <a:gd name="T28" fmla="*/ 1 w 2259"/>
                <a:gd name="T29" fmla="*/ 0 h 900"/>
                <a:gd name="T30" fmla="*/ 1 w 2259"/>
                <a:gd name="T31" fmla="*/ 0 h 900"/>
                <a:gd name="T32" fmla="*/ 1 w 2259"/>
                <a:gd name="T33" fmla="*/ 0 h 900"/>
                <a:gd name="T34" fmla="*/ 1 w 2259"/>
                <a:gd name="T35" fmla="*/ 0 h 900"/>
                <a:gd name="T36" fmla="*/ 0 w 2259"/>
                <a:gd name="T37" fmla="*/ 0 h 900"/>
                <a:gd name="T38" fmla="*/ 0 w 2259"/>
                <a:gd name="T39" fmla="*/ 0 h 900"/>
                <a:gd name="T40" fmla="*/ 0 w 2259"/>
                <a:gd name="T41" fmla="*/ 0 h 900"/>
                <a:gd name="T42" fmla="*/ 0 w 2259"/>
                <a:gd name="T43" fmla="*/ 0 h 900"/>
                <a:gd name="T44" fmla="*/ 0 w 2259"/>
                <a:gd name="T45" fmla="*/ 0 h 900"/>
                <a:gd name="T46" fmla="*/ 0 w 2259"/>
                <a:gd name="T47" fmla="*/ 0 h 9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59"/>
                <a:gd name="T73" fmla="*/ 0 h 900"/>
                <a:gd name="T74" fmla="*/ 2259 w 2259"/>
                <a:gd name="T75" fmla="*/ 900 h 9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59" h="900">
                  <a:moveTo>
                    <a:pt x="11" y="515"/>
                  </a:moveTo>
                  <a:lnTo>
                    <a:pt x="90" y="655"/>
                  </a:lnTo>
                  <a:lnTo>
                    <a:pt x="226" y="709"/>
                  </a:lnTo>
                  <a:lnTo>
                    <a:pt x="231" y="510"/>
                  </a:lnTo>
                  <a:lnTo>
                    <a:pt x="321" y="284"/>
                  </a:lnTo>
                  <a:lnTo>
                    <a:pt x="201" y="345"/>
                  </a:lnTo>
                  <a:lnTo>
                    <a:pt x="155" y="379"/>
                  </a:lnTo>
                  <a:lnTo>
                    <a:pt x="141" y="315"/>
                  </a:lnTo>
                  <a:lnTo>
                    <a:pt x="146" y="184"/>
                  </a:lnTo>
                  <a:lnTo>
                    <a:pt x="511" y="0"/>
                  </a:lnTo>
                  <a:lnTo>
                    <a:pt x="504" y="233"/>
                  </a:lnTo>
                  <a:lnTo>
                    <a:pt x="437" y="283"/>
                  </a:lnTo>
                  <a:lnTo>
                    <a:pt x="390" y="540"/>
                  </a:lnTo>
                  <a:lnTo>
                    <a:pt x="481" y="730"/>
                  </a:lnTo>
                  <a:lnTo>
                    <a:pt x="1885" y="305"/>
                  </a:lnTo>
                  <a:lnTo>
                    <a:pt x="1780" y="100"/>
                  </a:lnTo>
                  <a:lnTo>
                    <a:pt x="2259" y="299"/>
                  </a:lnTo>
                  <a:lnTo>
                    <a:pt x="2179" y="355"/>
                  </a:lnTo>
                  <a:lnTo>
                    <a:pt x="496" y="900"/>
                  </a:lnTo>
                  <a:lnTo>
                    <a:pt x="349" y="864"/>
                  </a:lnTo>
                  <a:lnTo>
                    <a:pt x="46" y="740"/>
                  </a:lnTo>
                  <a:lnTo>
                    <a:pt x="0" y="600"/>
                  </a:lnTo>
                  <a:lnTo>
                    <a:pt x="11" y="515"/>
                  </a:lnTo>
                  <a:close/>
                </a:path>
              </a:pathLst>
            </a:custGeom>
            <a:solidFill>
              <a:srgbClr val="B56C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3610" y="2471"/>
              <a:ext cx="447" cy="195"/>
            </a:xfrm>
            <a:custGeom>
              <a:avLst/>
              <a:gdLst>
                <a:gd name="T0" fmla="*/ 0 w 1340"/>
                <a:gd name="T1" fmla="*/ 0 h 586"/>
                <a:gd name="T2" fmla="*/ 0 w 1340"/>
                <a:gd name="T3" fmla="*/ 0 h 586"/>
                <a:gd name="T4" fmla="*/ 1 w 1340"/>
                <a:gd name="T5" fmla="*/ 0 h 586"/>
                <a:gd name="T6" fmla="*/ 1 w 1340"/>
                <a:gd name="T7" fmla="*/ 0 h 586"/>
                <a:gd name="T8" fmla="*/ 0 w 1340"/>
                <a:gd name="T9" fmla="*/ 0 h 586"/>
                <a:gd name="T10" fmla="*/ 0 w 1340"/>
                <a:gd name="T11" fmla="*/ 0 h 586"/>
                <a:gd name="T12" fmla="*/ 0 w 1340"/>
                <a:gd name="T13" fmla="*/ 0 h 586"/>
                <a:gd name="T14" fmla="*/ 0 w 1340"/>
                <a:gd name="T15" fmla="*/ 0 h 5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40"/>
                <a:gd name="T25" fmla="*/ 0 h 586"/>
                <a:gd name="T26" fmla="*/ 1340 w 1340"/>
                <a:gd name="T27" fmla="*/ 586 h 5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40" h="586">
                  <a:moveTo>
                    <a:pt x="100" y="210"/>
                  </a:moveTo>
                  <a:lnTo>
                    <a:pt x="634" y="0"/>
                  </a:lnTo>
                  <a:lnTo>
                    <a:pt x="1340" y="170"/>
                  </a:lnTo>
                  <a:lnTo>
                    <a:pt x="1208" y="256"/>
                  </a:lnTo>
                  <a:lnTo>
                    <a:pt x="14" y="586"/>
                  </a:lnTo>
                  <a:lnTo>
                    <a:pt x="0" y="436"/>
                  </a:lnTo>
                  <a:lnTo>
                    <a:pt x="100" y="210"/>
                  </a:lnTo>
                  <a:close/>
                </a:path>
              </a:pathLst>
            </a:custGeom>
            <a:solidFill>
              <a:srgbClr val="B56C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2913" y="2415"/>
              <a:ext cx="462" cy="256"/>
            </a:xfrm>
            <a:custGeom>
              <a:avLst/>
              <a:gdLst>
                <a:gd name="T0" fmla="*/ 0 w 1387"/>
                <a:gd name="T1" fmla="*/ 0 h 770"/>
                <a:gd name="T2" fmla="*/ 0 w 1387"/>
                <a:gd name="T3" fmla="*/ 0 h 770"/>
                <a:gd name="T4" fmla="*/ 1 w 1387"/>
                <a:gd name="T5" fmla="*/ 0 h 770"/>
                <a:gd name="T6" fmla="*/ 1 w 1387"/>
                <a:gd name="T7" fmla="*/ 0 h 770"/>
                <a:gd name="T8" fmla="*/ 0 w 1387"/>
                <a:gd name="T9" fmla="*/ 0 h 770"/>
                <a:gd name="T10" fmla="*/ 0 w 1387"/>
                <a:gd name="T11" fmla="*/ 0 h 7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7"/>
                <a:gd name="T19" fmla="*/ 0 h 770"/>
                <a:gd name="T20" fmla="*/ 1387 w 1387"/>
                <a:gd name="T21" fmla="*/ 770 h 7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7" h="770">
                  <a:moveTo>
                    <a:pt x="0" y="45"/>
                  </a:moveTo>
                  <a:lnTo>
                    <a:pt x="24" y="0"/>
                  </a:lnTo>
                  <a:lnTo>
                    <a:pt x="1387" y="659"/>
                  </a:lnTo>
                  <a:lnTo>
                    <a:pt x="1356" y="77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E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2991" y="2249"/>
              <a:ext cx="931" cy="316"/>
            </a:xfrm>
            <a:custGeom>
              <a:avLst/>
              <a:gdLst>
                <a:gd name="T0" fmla="*/ 0 w 2793"/>
                <a:gd name="T1" fmla="*/ 0 h 946"/>
                <a:gd name="T2" fmla="*/ 1 w 2793"/>
                <a:gd name="T3" fmla="*/ 0 h 946"/>
                <a:gd name="T4" fmla="*/ 1 w 2793"/>
                <a:gd name="T5" fmla="*/ 0 h 946"/>
                <a:gd name="T6" fmla="*/ 1 w 2793"/>
                <a:gd name="T7" fmla="*/ 0 h 946"/>
                <a:gd name="T8" fmla="*/ 1 w 2793"/>
                <a:gd name="T9" fmla="*/ 0 h 946"/>
                <a:gd name="T10" fmla="*/ 1 w 2793"/>
                <a:gd name="T11" fmla="*/ 0 h 946"/>
                <a:gd name="T12" fmla="*/ 1 w 2793"/>
                <a:gd name="T13" fmla="*/ 0 h 946"/>
                <a:gd name="T14" fmla="*/ 1 w 2793"/>
                <a:gd name="T15" fmla="*/ 0 h 946"/>
                <a:gd name="T16" fmla="*/ 1 w 2793"/>
                <a:gd name="T17" fmla="*/ 0 h 946"/>
                <a:gd name="T18" fmla="*/ 1 w 2793"/>
                <a:gd name="T19" fmla="*/ 0 h 946"/>
                <a:gd name="T20" fmla="*/ 1 w 2793"/>
                <a:gd name="T21" fmla="*/ 0 h 946"/>
                <a:gd name="T22" fmla="*/ 1 w 2793"/>
                <a:gd name="T23" fmla="*/ 0 h 946"/>
                <a:gd name="T24" fmla="*/ 1 w 2793"/>
                <a:gd name="T25" fmla="*/ 0 h 946"/>
                <a:gd name="T26" fmla="*/ 1 w 2793"/>
                <a:gd name="T27" fmla="*/ 0 h 946"/>
                <a:gd name="T28" fmla="*/ 1 w 2793"/>
                <a:gd name="T29" fmla="*/ 0 h 946"/>
                <a:gd name="T30" fmla="*/ 0 w 2793"/>
                <a:gd name="T31" fmla="*/ 0 h 946"/>
                <a:gd name="T32" fmla="*/ 0 w 2793"/>
                <a:gd name="T33" fmla="*/ 0 h 946"/>
                <a:gd name="T34" fmla="*/ 0 w 2793"/>
                <a:gd name="T35" fmla="*/ 0 h 946"/>
                <a:gd name="T36" fmla="*/ 0 w 2793"/>
                <a:gd name="T37" fmla="*/ 0 h 9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93"/>
                <a:gd name="T58" fmla="*/ 0 h 946"/>
                <a:gd name="T59" fmla="*/ 2793 w 2793"/>
                <a:gd name="T60" fmla="*/ 946 h 9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93" h="946">
                  <a:moveTo>
                    <a:pt x="9" y="280"/>
                  </a:moveTo>
                  <a:lnTo>
                    <a:pt x="1219" y="716"/>
                  </a:lnTo>
                  <a:lnTo>
                    <a:pt x="1169" y="946"/>
                  </a:lnTo>
                  <a:lnTo>
                    <a:pt x="1433" y="856"/>
                  </a:lnTo>
                  <a:lnTo>
                    <a:pt x="1584" y="795"/>
                  </a:lnTo>
                  <a:lnTo>
                    <a:pt x="1544" y="590"/>
                  </a:lnTo>
                  <a:lnTo>
                    <a:pt x="1928" y="441"/>
                  </a:lnTo>
                  <a:lnTo>
                    <a:pt x="2003" y="586"/>
                  </a:lnTo>
                  <a:lnTo>
                    <a:pt x="1959" y="835"/>
                  </a:lnTo>
                  <a:lnTo>
                    <a:pt x="2498" y="574"/>
                  </a:lnTo>
                  <a:lnTo>
                    <a:pt x="2648" y="586"/>
                  </a:lnTo>
                  <a:lnTo>
                    <a:pt x="2793" y="310"/>
                  </a:lnTo>
                  <a:lnTo>
                    <a:pt x="2778" y="106"/>
                  </a:lnTo>
                  <a:lnTo>
                    <a:pt x="2588" y="0"/>
                  </a:lnTo>
                  <a:lnTo>
                    <a:pt x="1194" y="435"/>
                  </a:lnTo>
                  <a:lnTo>
                    <a:pt x="1089" y="490"/>
                  </a:lnTo>
                  <a:lnTo>
                    <a:pt x="0" y="115"/>
                  </a:lnTo>
                  <a:lnTo>
                    <a:pt x="9" y="280"/>
                  </a:lnTo>
                  <a:close/>
                </a:path>
              </a:pathLst>
            </a:custGeom>
            <a:solidFill>
              <a:srgbClr val="D1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2932" y="2126"/>
              <a:ext cx="995" cy="422"/>
            </a:xfrm>
            <a:custGeom>
              <a:avLst/>
              <a:gdLst>
                <a:gd name="T0" fmla="*/ 0 w 2984"/>
                <a:gd name="T1" fmla="*/ 0 h 1267"/>
                <a:gd name="T2" fmla="*/ 1 w 2984"/>
                <a:gd name="T3" fmla="*/ 0 h 1267"/>
                <a:gd name="T4" fmla="*/ 1 w 2984"/>
                <a:gd name="T5" fmla="*/ 0 h 1267"/>
                <a:gd name="T6" fmla="*/ 0 w 2984"/>
                <a:gd name="T7" fmla="*/ 0 h 1267"/>
                <a:gd name="T8" fmla="*/ 1 w 2984"/>
                <a:gd name="T9" fmla="*/ 0 h 1267"/>
                <a:gd name="T10" fmla="*/ 1 w 2984"/>
                <a:gd name="T11" fmla="*/ 0 h 1267"/>
                <a:gd name="T12" fmla="*/ 1 w 2984"/>
                <a:gd name="T13" fmla="*/ 0 h 1267"/>
                <a:gd name="T14" fmla="*/ 1 w 2984"/>
                <a:gd name="T15" fmla="*/ 0 h 1267"/>
                <a:gd name="T16" fmla="*/ 1 w 2984"/>
                <a:gd name="T17" fmla="*/ 0 h 1267"/>
                <a:gd name="T18" fmla="*/ 1 w 2984"/>
                <a:gd name="T19" fmla="*/ 0 h 1267"/>
                <a:gd name="T20" fmla="*/ 1 w 2984"/>
                <a:gd name="T21" fmla="*/ 0 h 1267"/>
                <a:gd name="T22" fmla="*/ 1 w 2984"/>
                <a:gd name="T23" fmla="*/ 0 h 1267"/>
                <a:gd name="T24" fmla="*/ 1 w 2984"/>
                <a:gd name="T25" fmla="*/ 0 h 1267"/>
                <a:gd name="T26" fmla="*/ 1 w 2984"/>
                <a:gd name="T27" fmla="*/ 1 h 1267"/>
                <a:gd name="T28" fmla="*/ 1 w 2984"/>
                <a:gd name="T29" fmla="*/ 1 h 1267"/>
                <a:gd name="T30" fmla="*/ 1 w 2984"/>
                <a:gd name="T31" fmla="*/ 1 h 1267"/>
                <a:gd name="T32" fmla="*/ 1 w 2984"/>
                <a:gd name="T33" fmla="*/ 1 h 1267"/>
                <a:gd name="T34" fmla="*/ 1 w 2984"/>
                <a:gd name="T35" fmla="*/ 0 h 1267"/>
                <a:gd name="T36" fmla="*/ 1 w 2984"/>
                <a:gd name="T37" fmla="*/ 0 h 1267"/>
                <a:gd name="T38" fmla="*/ 1 w 2984"/>
                <a:gd name="T39" fmla="*/ 0 h 1267"/>
                <a:gd name="T40" fmla="*/ 1 w 2984"/>
                <a:gd name="T41" fmla="*/ 0 h 1267"/>
                <a:gd name="T42" fmla="*/ 1 w 2984"/>
                <a:gd name="T43" fmla="*/ 0 h 1267"/>
                <a:gd name="T44" fmla="*/ 1 w 2984"/>
                <a:gd name="T45" fmla="*/ 0 h 1267"/>
                <a:gd name="T46" fmla="*/ 0 w 2984"/>
                <a:gd name="T47" fmla="*/ 0 h 1267"/>
                <a:gd name="T48" fmla="*/ 0 w 2984"/>
                <a:gd name="T49" fmla="*/ 0 h 12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84"/>
                <a:gd name="T76" fmla="*/ 0 h 1267"/>
                <a:gd name="T77" fmla="*/ 2984 w 2984"/>
                <a:gd name="T78" fmla="*/ 1267 h 12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84" h="1267">
                  <a:moveTo>
                    <a:pt x="0" y="316"/>
                  </a:moveTo>
                  <a:lnTo>
                    <a:pt x="1490" y="0"/>
                  </a:lnTo>
                  <a:lnTo>
                    <a:pt x="2284" y="170"/>
                  </a:lnTo>
                  <a:lnTo>
                    <a:pt x="991" y="481"/>
                  </a:lnTo>
                  <a:lnTo>
                    <a:pt x="1291" y="586"/>
                  </a:lnTo>
                  <a:lnTo>
                    <a:pt x="2598" y="266"/>
                  </a:lnTo>
                  <a:lnTo>
                    <a:pt x="2731" y="213"/>
                  </a:lnTo>
                  <a:lnTo>
                    <a:pt x="2904" y="306"/>
                  </a:lnTo>
                  <a:lnTo>
                    <a:pt x="2979" y="421"/>
                  </a:lnTo>
                  <a:lnTo>
                    <a:pt x="2984" y="741"/>
                  </a:lnTo>
                  <a:lnTo>
                    <a:pt x="2824" y="957"/>
                  </a:lnTo>
                  <a:lnTo>
                    <a:pt x="2674" y="967"/>
                  </a:lnTo>
                  <a:lnTo>
                    <a:pt x="2649" y="1032"/>
                  </a:lnTo>
                  <a:lnTo>
                    <a:pt x="2514" y="1097"/>
                  </a:lnTo>
                  <a:lnTo>
                    <a:pt x="2349" y="1147"/>
                  </a:lnTo>
                  <a:lnTo>
                    <a:pt x="2119" y="1267"/>
                  </a:lnTo>
                  <a:lnTo>
                    <a:pt x="2135" y="1206"/>
                  </a:lnTo>
                  <a:lnTo>
                    <a:pt x="2209" y="1026"/>
                  </a:lnTo>
                  <a:lnTo>
                    <a:pt x="2759" y="806"/>
                  </a:lnTo>
                  <a:lnTo>
                    <a:pt x="2864" y="676"/>
                  </a:lnTo>
                  <a:lnTo>
                    <a:pt x="2835" y="446"/>
                  </a:lnTo>
                  <a:lnTo>
                    <a:pt x="2759" y="403"/>
                  </a:lnTo>
                  <a:lnTo>
                    <a:pt x="1375" y="787"/>
                  </a:lnTo>
                  <a:lnTo>
                    <a:pt x="0" y="316"/>
                  </a:lnTo>
                  <a:close/>
                </a:path>
              </a:pathLst>
            </a:custGeom>
            <a:solidFill>
              <a:srgbClr val="AE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454" y="2593"/>
              <a:ext cx="511" cy="260"/>
            </a:xfrm>
            <a:custGeom>
              <a:avLst/>
              <a:gdLst>
                <a:gd name="T0" fmla="*/ 0 w 1534"/>
                <a:gd name="T1" fmla="*/ 0 h 781"/>
                <a:gd name="T2" fmla="*/ 1 w 1534"/>
                <a:gd name="T3" fmla="*/ 0 h 781"/>
                <a:gd name="T4" fmla="*/ 1 w 1534"/>
                <a:gd name="T5" fmla="*/ 0 h 781"/>
                <a:gd name="T6" fmla="*/ 1 w 1534"/>
                <a:gd name="T7" fmla="*/ 0 h 781"/>
                <a:gd name="T8" fmla="*/ 1 w 1534"/>
                <a:gd name="T9" fmla="*/ 0 h 781"/>
                <a:gd name="T10" fmla="*/ 0 w 1534"/>
                <a:gd name="T11" fmla="*/ 0 h 781"/>
                <a:gd name="T12" fmla="*/ 0 w 1534"/>
                <a:gd name="T13" fmla="*/ 0 h 781"/>
                <a:gd name="T14" fmla="*/ 0 w 1534"/>
                <a:gd name="T15" fmla="*/ 0 h 781"/>
                <a:gd name="T16" fmla="*/ 0 w 1534"/>
                <a:gd name="T17" fmla="*/ 0 h 781"/>
                <a:gd name="T18" fmla="*/ 0 w 1534"/>
                <a:gd name="T19" fmla="*/ 0 h 781"/>
                <a:gd name="T20" fmla="*/ 0 w 1534"/>
                <a:gd name="T21" fmla="*/ 0 h 781"/>
                <a:gd name="T22" fmla="*/ 0 w 1534"/>
                <a:gd name="T23" fmla="*/ 0 h 781"/>
                <a:gd name="T24" fmla="*/ 0 w 1534"/>
                <a:gd name="T25" fmla="*/ 0 h 781"/>
                <a:gd name="T26" fmla="*/ 0 w 1534"/>
                <a:gd name="T27" fmla="*/ 0 h 781"/>
                <a:gd name="T28" fmla="*/ 0 w 1534"/>
                <a:gd name="T29" fmla="*/ 0 h 781"/>
                <a:gd name="T30" fmla="*/ 0 w 1534"/>
                <a:gd name="T31" fmla="*/ 0 h 781"/>
                <a:gd name="T32" fmla="*/ 0 w 1534"/>
                <a:gd name="T33" fmla="*/ 0 h 7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34"/>
                <a:gd name="T52" fmla="*/ 0 h 781"/>
                <a:gd name="T53" fmla="*/ 1534 w 1534"/>
                <a:gd name="T54" fmla="*/ 781 h 7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34" h="781">
                  <a:moveTo>
                    <a:pt x="509" y="236"/>
                  </a:moveTo>
                  <a:lnTo>
                    <a:pt x="1419" y="0"/>
                  </a:lnTo>
                  <a:lnTo>
                    <a:pt x="1408" y="137"/>
                  </a:lnTo>
                  <a:lnTo>
                    <a:pt x="1423" y="251"/>
                  </a:lnTo>
                  <a:lnTo>
                    <a:pt x="1534" y="331"/>
                  </a:lnTo>
                  <a:lnTo>
                    <a:pt x="115" y="781"/>
                  </a:lnTo>
                  <a:lnTo>
                    <a:pt x="40" y="741"/>
                  </a:lnTo>
                  <a:lnTo>
                    <a:pt x="0" y="611"/>
                  </a:lnTo>
                  <a:lnTo>
                    <a:pt x="55" y="345"/>
                  </a:lnTo>
                  <a:lnTo>
                    <a:pt x="109" y="316"/>
                  </a:lnTo>
                  <a:lnTo>
                    <a:pt x="245" y="586"/>
                  </a:lnTo>
                  <a:lnTo>
                    <a:pt x="316" y="648"/>
                  </a:lnTo>
                  <a:lnTo>
                    <a:pt x="325" y="410"/>
                  </a:lnTo>
                  <a:lnTo>
                    <a:pt x="409" y="331"/>
                  </a:lnTo>
                  <a:lnTo>
                    <a:pt x="577" y="387"/>
                  </a:lnTo>
                  <a:lnTo>
                    <a:pt x="509" y="236"/>
                  </a:lnTo>
                  <a:close/>
                </a:path>
              </a:pathLst>
            </a:custGeom>
            <a:solidFill>
              <a:srgbClr val="D1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3367" y="2508"/>
              <a:ext cx="156" cy="88"/>
            </a:xfrm>
            <a:custGeom>
              <a:avLst/>
              <a:gdLst>
                <a:gd name="T0" fmla="*/ 0 w 468"/>
                <a:gd name="T1" fmla="*/ 0 h 264"/>
                <a:gd name="T2" fmla="*/ 0 w 468"/>
                <a:gd name="T3" fmla="*/ 0 h 264"/>
                <a:gd name="T4" fmla="*/ 0 w 468"/>
                <a:gd name="T5" fmla="*/ 0 h 264"/>
                <a:gd name="T6" fmla="*/ 0 w 468"/>
                <a:gd name="T7" fmla="*/ 0 h 264"/>
                <a:gd name="T8" fmla="*/ 0 w 468"/>
                <a:gd name="T9" fmla="*/ 0 h 264"/>
                <a:gd name="T10" fmla="*/ 0 w 468"/>
                <a:gd name="T11" fmla="*/ 0 h 264"/>
                <a:gd name="T12" fmla="*/ 0 w 468"/>
                <a:gd name="T13" fmla="*/ 0 h 2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8"/>
                <a:gd name="T22" fmla="*/ 0 h 264"/>
                <a:gd name="T23" fmla="*/ 468 w 468"/>
                <a:gd name="T24" fmla="*/ 264 h 2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8" h="264">
                  <a:moveTo>
                    <a:pt x="0" y="229"/>
                  </a:moveTo>
                  <a:lnTo>
                    <a:pt x="310" y="199"/>
                  </a:lnTo>
                  <a:lnTo>
                    <a:pt x="294" y="264"/>
                  </a:lnTo>
                  <a:lnTo>
                    <a:pt x="434" y="210"/>
                  </a:lnTo>
                  <a:lnTo>
                    <a:pt x="468" y="0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AE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2880" y="2118"/>
              <a:ext cx="1023" cy="361"/>
            </a:xfrm>
            <a:custGeom>
              <a:avLst/>
              <a:gdLst>
                <a:gd name="T0" fmla="*/ 0 w 3069"/>
                <a:gd name="T1" fmla="*/ 0 h 1082"/>
                <a:gd name="T2" fmla="*/ 0 w 3069"/>
                <a:gd name="T3" fmla="*/ 0 h 1082"/>
                <a:gd name="T4" fmla="*/ 0 w 3069"/>
                <a:gd name="T5" fmla="*/ 0 h 1082"/>
                <a:gd name="T6" fmla="*/ 0 w 3069"/>
                <a:gd name="T7" fmla="*/ 0 h 1082"/>
                <a:gd name="T8" fmla="*/ 0 w 3069"/>
                <a:gd name="T9" fmla="*/ 0 h 1082"/>
                <a:gd name="T10" fmla="*/ 0 w 3069"/>
                <a:gd name="T11" fmla="*/ 0 h 1082"/>
                <a:gd name="T12" fmla="*/ 0 w 3069"/>
                <a:gd name="T13" fmla="*/ 0 h 1082"/>
                <a:gd name="T14" fmla="*/ 0 w 3069"/>
                <a:gd name="T15" fmla="*/ 0 h 1082"/>
                <a:gd name="T16" fmla="*/ 0 w 3069"/>
                <a:gd name="T17" fmla="*/ 0 h 1082"/>
                <a:gd name="T18" fmla="*/ 1 w 3069"/>
                <a:gd name="T19" fmla="*/ 0 h 1082"/>
                <a:gd name="T20" fmla="*/ 1 w 3069"/>
                <a:gd name="T21" fmla="*/ 0 h 1082"/>
                <a:gd name="T22" fmla="*/ 1 w 3069"/>
                <a:gd name="T23" fmla="*/ 0 h 1082"/>
                <a:gd name="T24" fmla="*/ 1 w 3069"/>
                <a:gd name="T25" fmla="*/ 0 h 1082"/>
                <a:gd name="T26" fmla="*/ 1 w 3069"/>
                <a:gd name="T27" fmla="*/ 0 h 1082"/>
                <a:gd name="T28" fmla="*/ 1 w 3069"/>
                <a:gd name="T29" fmla="*/ 0 h 1082"/>
                <a:gd name="T30" fmla="*/ 1 w 3069"/>
                <a:gd name="T31" fmla="*/ 0 h 1082"/>
                <a:gd name="T32" fmla="*/ 1 w 3069"/>
                <a:gd name="T33" fmla="*/ 0 h 1082"/>
                <a:gd name="T34" fmla="*/ 1 w 3069"/>
                <a:gd name="T35" fmla="*/ 0 h 1082"/>
                <a:gd name="T36" fmla="*/ 1 w 3069"/>
                <a:gd name="T37" fmla="*/ 0 h 1082"/>
                <a:gd name="T38" fmla="*/ 1 w 3069"/>
                <a:gd name="T39" fmla="*/ 0 h 1082"/>
                <a:gd name="T40" fmla="*/ 1 w 3069"/>
                <a:gd name="T41" fmla="*/ 0 h 1082"/>
                <a:gd name="T42" fmla="*/ 1 w 3069"/>
                <a:gd name="T43" fmla="*/ 0 h 1082"/>
                <a:gd name="T44" fmla="*/ 1 w 3069"/>
                <a:gd name="T45" fmla="*/ 0 h 1082"/>
                <a:gd name="T46" fmla="*/ 1 w 3069"/>
                <a:gd name="T47" fmla="*/ 0 h 1082"/>
                <a:gd name="T48" fmla="*/ 0 w 3069"/>
                <a:gd name="T49" fmla="*/ 0 h 1082"/>
                <a:gd name="T50" fmla="*/ 1 w 3069"/>
                <a:gd name="T51" fmla="*/ 0 h 1082"/>
                <a:gd name="T52" fmla="*/ 1 w 3069"/>
                <a:gd name="T53" fmla="*/ 0 h 1082"/>
                <a:gd name="T54" fmla="*/ 0 w 3069"/>
                <a:gd name="T55" fmla="*/ 0 h 1082"/>
                <a:gd name="T56" fmla="*/ 0 w 3069"/>
                <a:gd name="T57" fmla="*/ 0 h 1082"/>
                <a:gd name="T58" fmla="*/ 1 w 3069"/>
                <a:gd name="T59" fmla="*/ 0 h 1082"/>
                <a:gd name="T60" fmla="*/ 1 w 3069"/>
                <a:gd name="T61" fmla="*/ 0 h 1082"/>
                <a:gd name="T62" fmla="*/ 1 w 3069"/>
                <a:gd name="T63" fmla="*/ 0 h 1082"/>
                <a:gd name="T64" fmla="*/ 0 w 3069"/>
                <a:gd name="T65" fmla="*/ 0 h 1082"/>
                <a:gd name="T66" fmla="*/ 0 w 3069"/>
                <a:gd name="T67" fmla="*/ 0 h 10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69"/>
                <a:gd name="T103" fmla="*/ 0 h 1082"/>
                <a:gd name="T104" fmla="*/ 3069 w 3069"/>
                <a:gd name="T105" fmla="*/ 1082 h 108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69" h="1082">
                  <a:moveTo>
                    <a:pt x="25" y="281"/>
                  </a:moveTo>
                  <a:lnTo>
                    <a:pt x="0" y="384"/>
                  </a:lnTo>
                  <a:lnTo>
                    <a:pt x="272" y="520"/>
                  </a:lnTo>
                  <a:lnTo>
                    <a:pt x="306" y="647"/>
                  </a:lnTo>
                  <a:lnTo>
                    <a:pt x="313" y="757"/>
                  </a:lnTo>
                  <a:lnTo>
                    <a:pt x="279" y="886"/>
                  </a:lnTo>
                  <a:lnTo>
                    <a:pt x="365" y="775"/>
                  </a:lnTo>
                  <a:lnTo>
                    <a:pt x="407" y="647"/>
                  </a:lnTo>
                  <a:lnTo>
                    <a:pt x="399" y="554"/>
                  </a:lnTo>
                  <a:lnTo>
                    <a:pt x="1436" y="920"/>
                  </a:lnTo>
                  <a:lnTo>
                    <a:pt x="2915" y="425"/>
                  </a:lnTo>
                  <a:lnTo>
                    <a:pt x="2958" y="554"/>
                  </a:lnTo>
                  <a:lnTo>
                    <a:pt x="2958" y="698"/>
                  </a:lnTo>
                  <a:lnTo>
                    <a:pt x="2856" y="825"/>
                  </a:lnTo>
                  <a:lnTo>
                    <a:pt x="2371" y="1026"/>
                  </a:lnTo>
                  <a:lnTo>
                    <a:pt x="2345" y="1082"/>
                  </a:lnTo>
                  <a:lnTo>
                    <a:pt x="2908" y="868"/>
                  </a:lnTo>
                  <a:lnTo>
                    <a:pt x="3019" y="791"/>
                  </a:lnTo>
                  <a:lnTo>
                    <a:pt x="3069" y="664"/>
                  </a:lnTo>
                  <a:lnTo>
                    <a:pt x="3053" y="493"/>
                  </a:lnTo>
                  <a:lnTo>
                    <a:pt x="2976" y="400"/>
                  </a:lnTo>
                  <a:lnTo>
                    <a:pt x="2899" y="366"/>
                  </a:lnTo>
                  <a:lnTo>
                    <a:pt x="2695" y="459"/>
                  </a:lnTo>
                  <a:lnTo>
                    <a:pt x="1470" y="748"/>
                  </a:lnTo>
                  <a:lnTo>
                    <a:pt x="282" y="381"/>
                  </a:lnTo>
                  <a:lnTo>
                    <a:pt x="1402" y="809"/>
                  </a:lnTo>
                  <a:lnTo>
                    <a:pt x="1402" y="852"/>
                  </a:lnTo>
                  <a:lnTo>
                    <a:pt x="50" y="357"/>
                  </a:lnTo>
                  <a:lnTo>
                    <a:pt x="93" y="315"/>
                  </a:lnTo>
                  <a:lnTo>
                    <a:pt x="1597" y="43"/>
                  </a:lnTo>
                  <a:lnTo>
                    <a:pt x="2334" y="179"/>
                  </a:lnTo>
                  <a:lnTo>
                    <a:pt x="1556" y="0"/>
                  </a:lnTo>
                  <a:lnTo>
                    <a:pt x="25" y="2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883" y="2359"/>
              <a:ext cx="632" cy="320"/>
            </a:xfrm>
            <a:custGeom>
              <a:avLst/>
              <a:gdLst>
                <a:gd name="T0" fmla="*/ 0 w 1894"/>
                <a:gd name="T1" fmla="*/ 0 h 960"/>
                <a:gd name="T2" fmla="*/ 0 w 1894"/>
                <a:gd name="T3" fmla="*/ 0 h 960"/>
                <a:gd name="T4" fmla="*/ 0 w 1894"/>
                <a:gd name="T5" fmla="*/ 0 h 960"/>
                <a:gd name="T6" fmla="*/ 1 w 1894"/>
                <a:gd name="T7" fmla="*/ 0 h 960"/>
                <a:gd name="T8" fmla="*/ 1 w 1894"/>
                <a:gd name="T9" fmla="*/ 0 h 960"/>
                <a:gd name="T10" fmla="*/ 1 w 1894"/>
                <a:gd name="T11" fmla="*/ 0 h 960"/>
                <a:gd name="T12" fmla="*/ 1 w 1894"/>
                <a:gd name="T13" fmla="*/ 0 h 960"/>
                <a:gd name="T14" fmla="*/ 0 w 1894"/>
                <a:gd name="T15" fmla="*/ 0 h 960"/>
                <a:gd name="T16" fmla="*/ 1 w 1894"/>
                <a:gd name="T17" fmla="*/ 0 h 960"/>
                <a:gd name="T18" fmla="*/ 1 w 1894"/>
                <a:gd name="T19" fmla="*/ 0 h 960"/>
                <a:gd name="T20" fmla="*/ 0 w 1894"/>
                <a:gd name="T21" fmla="*/ 0 h 960"/>
                <a:gd name="T22" fmla="*/ 0 w 1894"/>
                <a:gd name="T23" fmla="*/ 0 h 960"/>
                <a:gd name="T24" fmla="*/ 0 w 1894"/>
                <a:gd name="T25" fmla="*/ 0 h 960"/>
                <a:gd name="T26" fmla="*/ 0 w 1894"/>
                <a:gd name="T27" fmla="*/ 0 h 960"/>
                <a:gd name="T28" fmla="*/ 0 w 1894"/>
                <a:gd name="T29" fmla="*/ 0 h 9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94"/>
                <a:gd name="T46" fmla="*/ 0 h 960"/>
                <a:gd name="T47" fmla="*/ 1894 w 1894"/>
                <a:gd name="T48" fmla="*/ 960 h 9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94" h="960">
                  <a:moveTo>
                    <a:pt x="321" y="0"/>
                  </a:moveTo>
                  <a:lnTo>
                    <a:pt x="28" y="105"/>
                  </a:lnTo>
                  <a:lnTo>
                    <a:pt x="0" y="211"/>
                  </a:lnTo>
                  <a:lnTo>
                    <a:pt x="1441" y="960"/>
                  </a:lnTo>
                  <a:lnTo>
                    <a:pt x="1840" y="760"/>
                  </a:lnTo>
                  <a:lnTo>
                    <a:pt x="1894" y="626"/>
                  </a:lnTo>
                  <a:lnTo>
                    <a:pt x="1451" y="799"/>
                  </a:lnTo>
                  <a:lnTo>
                    <a:pt x="449" y="338"/>
                  </a:lnTo>
                  <a:lnTo>
                    <a:pt x="1401" y="831"/>
                  </a:lnTo>
                  <a:lnTo>
                    <a:pt x="1423" y="904"/>
                  </a:lnTo>
                  <a:lnTo>
                    <a:pt x="89" y="211"/>
                  </a:lnTo>
                  <a:lnTo>
                    <a:pt x="77" y="149"/>
                  </a:lnTo>
                  <a:lnTo>
                    <a:pt x="316" y="55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2995" y="2396"/>
              <a:ext cx="528" cy="195"/>
            </a:xfrm>
            <a:custGeom>
              <a:avLst/>
              <a:gdLst>
                <a:gd name="T0" fmla="*/ 0 w 1584"/>
                <a:gd name="T1" fmla="*/ 0 h 584"/>
                <a:gd name="T2" fmla="*/ 0 w 1584"/>
                <a:gd name="T3" fmla="*/ 0 h 584"/>
                <a:gd name="T4" fmla="*/ 1 w 1584"/>
                <a:gd name="T5" fmla="*/ 0 h 584"/>
                <a:gd name="T6" fmla="*/ 1 w 1584"/>
                <a:gd name="T7" fmla="*/ 0 h 584"/>
                <a:gd name="T8" fmla="*/ 1 w 1584"/>
                <a:gd name="T9" fmla="*/ 0 h 584"/>
                <a:gd name="T10" fmla="*/ 1 w 1584"/>
                <a:gd name="T11" fmla="*/ 0 h 584"/>
                <a:gd name="T12" fmla="*/ 1 w 1584"/>
                <a:gd name="T13" fmla="*/ 0 h 584"/>
                <a:gd name="T14" fmla="*/ 1 w 1584"/>
                <a:gd name="T15" fmla="*/ 0 h 584"/>
                <a:gd name="T16" fmla="*/ 1 w 1584"/>
                <a:gd name="T17" fmla="*/ 0 h 584"/>
                <a:gd name="T18" fmla="*/ 1 w 1584"/>
                <a:gd name="T19" fmla="*/ 0 h 584"/>
                <a:gd name="T20" fmla="*/ 1 w 1584"/>
                <a:gd name="T21" fmla="*/ 0 h 584"/>
                <a:gd name="T22" fmla="*/ 1 w 1584"/>
                <a:gd name="T23" fmla="*/ 0 h 584"/>
                <a:gd name="T24" fmla="*/ 0 w 1584"/>
                <a:gd name="T25" fmla="*/ 0 h 584"/>
                <a:gd name="T26" fmla="*/ 1 w 1584"/>
                <a:gd name="T27" fmla="*/ 0 h 584"/>
                <a:gd name="T28" fmla="*/ 1 w 1584"/>
                <a:gd name="T29" fmla="*/ 0 h 584"/>
                <a:gd name="T30" fmla="*/ 1 w 1584"/>
                <a:gd name="T31" fmla="*/ 0 h 584"/>
                <a:gd name="T32" fmla="*/ 0 w 1584"/>
                <a:gd name="T33" fmla="*/ 0 h 584"/>
                <a:gd name="T34" fmla="*/ 1 w 1584"/>
                <a:gd name="T35" fmla="*/ 0 h 584"/>
                <a:gd name="T36" fmla="*/ 0 w 1584"/>
                <a:gd name="T37" fmla="*/ 0 h 584"/>
                <a:gd name="T38" fmla="*/ 0 w 1584"/>
                <a:gd name="T39" fmla="*/ 0 h 584"/>
                <a:gd name="T40" fmla="*/ 0 w 1584"/>
                <a:gd name="T41" fmla="*/ 0 h 5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84"/>
                <a:gd name="T64" fmla="*/ 0 h 584"/>
                <a:gd name="T65" fmla="*/ 1584 w 1584"/>
                <a:gd name="T66" fmla="*/ 584 h 5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84" h="584">
                  <a:moveTo>
                    <a:pt x="0" y="83"/>
                  </a:moveTo>
                  <a:lnTo>
                    <a:pt x="1082" y="584"/>
                  </a:lnTo>
                  <a:lnTo>
                    <a:pt x="1584" y="378"/>
                  </a:lnTo>
                  <a:lnTo>
                    <a:pt x="1584" y="335"/>
                  </a:lnTo>
                  <a:lnTo>
                    <a:pt x="1200" y="483"/>
                  </a:lnTo>
                  <a:lnTo>
                    <a:pt x="1255" y="360"/>
                  </a:lnTo>
                  <a:lnTo>
                    <a:pt x="1448" y="282"/>
                  </a:lnTo>
                  <a:lnTo>
                    <a:pt x="1239" y="306"/>
                  </a:lnTo>
                  <a:lnTo>
                    <a:pt x="1227" y="171"/>
                  </a:lnTo>
                  <a:lnTo>
                    <a:pt x="1156" y="22"/>
                  </a:lnTo>
                  <a:lnTo>
                    <a:pt x="1106" y="56"/>
                  </a:lnTo>
                  <a:lnTo>
                    <a:pt x="1167" y="171"/>
                  </a:lnTo>
                  <a:lnTo>
                    <a:pt x="662" y="0"/>
                  </a:lnTo>
                  <a:lnTo>
                    <a:pt x="1167" y="249"/>
                  </a:lnTo>
                  <a:lnTo>
                    <a:pt x="1181" y="325"/>
                  </a:lnTo>
                  <a:lnTo>
                    <a:pt x="1141" y="418"/>
                  </a:lnTo>
                  <a:lnTo>
                    <a:pt x="358" y="111"/>
                  </a:lnTo>
                  <a:lnTo>
                    <a:pt x="1137" y="466"/>
                  </a:lnTo>
                  <a:lnTo>
                    <a:pt x="1082" y="54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435" y="2322"/>
              <a:ext cx="370" cy="487"/>
            </a:xfrm>
            <a:custGeom>
              <a:avLst/>
              <a:gdLst>
                <a:gd name="T0" fmla="*/ 0 w 1109"/>
                <a:gd name="T1" fmla="*/ 0 h 1460"/>
                <a:gd name="T2" fmla="*/ 0 w 1109"/>
                <a:gd name="T3" fmla="*/ 0 h 1460"/>
                <a:gd name="T4" fmla="*/ 1 w 1109"/>
                <a:gd name="T5" fmla="*/ 0 h 1460"/>
                <a:gd name="T6" fmla="*/ 0 w 1109"/>
                <a:gd name="T7" fmla="*/ 0 h 1460"/>
                <a:gd name="T8" fmla="*/ 0 w 1109"/>
                <a:gd name="T9" fmla="*/ 0 h 1460"/>
                <a:gd name="T10" fmla="*/ 0 w 1109"/>
                <a:gd name="T11" fmla="*/ 0 h 1460"/>
                <a:gd name="T12" fmla="*/ 0 w 1109"/>
                <a:gd name="T13" fmla="*/ 0 h 1460"/>
                <a:gd name="T14" fmla="*/ 0 w 1109"/>
                <a:gd name="T15" fmla="*/ 0 h 1460"/>
                <a:gd name="T16" fmla="*/ 0 w 1109"/>
                <a:gd name="T17" fmla="*/ 0 h 1460"/>
                <a:gd name="T18" fmla="*/ 0 w 1109"/>
                <a:gd name="T19" fmla="*/ 1 h 1460"/>
                <a:gd name="T20" fmla="*/ 0 w 1109"/>
                <a:gd name="T21" fmla="*/ 0 h 1460"/>
                <a:gd name="T22" fmla="*/ 0 w 1109"/>
                <a:gd name="T23" fmla="*/ 0 h 1460"/>
                <a:gd name="T24" fmla="*/ 0 w 1109"/>
                <a:gd name="T25" fmla="*/ 0 h 1460"/>
                <a:gd name="T26" fmla="*/ 0 w 1109"/>
                <a:gd name="T27" fmla="*/ 0 h 1460"/>
                <a:gd name="T28" fmla="*/ 0 w 1109"/>
                <a:gd name="T29" fmla="*/ 0 h 1460"/>
                <a:gd name="T30" fmla="*/ 0 w 1109"/>
                <a:gd name="T31" fmla="*/ 0 h 1460"/>
                <a:gd name="T32" fmla="*/ 0 w 1109"/>
                <a:gd name="T33" fmla="*/ 0 h 1460"/>
                <a:gd name="T34" fmla="*/ 0 w 1109"/>
                <a:gd name="T35" fmla="*/ 0 h 1460"/>
                <a:gd name="T36" fmla="*/ 0 w 1109"/>
                <a:gd name="T37" fmla="*/ 0 h 1460"/>
                <a:gd name="T38" fmla="*/ 0 w 1109"/>
                <a:gd name="T39" fmla="*/ 0 h 1460"/>
                <a:gd name="T40" fmla="*/ 0 w 1109"/>
                <a:gd name="T41" fmla="*/ 1 h 1460"/>
                <a:gd name="T42" fmla="*/ 0 w 1109"/>
                <a:gd name="T43" fmla="*/ 1 h 1460"/>
                <a:gd name="T44" fmla="*/ 0 w 1109"/>
                <a:gd name="T45" fmla="*/ 1 h 1460"/>
                <a:gd name="T46" fmla="*/ 0 w 1109"/>
                <a:gd name="T47" fmla="*/ 1 h 1460"/>
                <a:gd name="T48" fmla="*/ 0 w 1109"/>
                <a:gd name="T49" fmla="*/ 1 h 1460"/>
                <a:gd name="T50" fmla="*/ 0 w 1109"/>
                <a:gd name="T51" fmla="*/ 0 h 1460"/>
                <a:gd name="T52" fmla="*/ 0 w 1109"/>
                <a:gd name="T53" fmla="*/ 0 h 1460"/>
                <a:gd name="T54" fmla="*/ 0 w 1109"/>
                <a:gd name="T55" fmla="*/ 0 h 1460"/>
                <a:gd name="T56" fmla="*/ 0 w 1109"/>
                <a:gd name="T57" fmla="*/ 0 h 1460"/>
                <a:gd name="T58" fmla="*/ 0 w 1109"/>
                <a:gd name="T59" fmla="*/ 0 h 1460"/>
                <a:gd name="T60" fmla="*/ 0 w 1109"/>
                <a:gd name="T61" fmla="*/ 0 h 14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09"/>
                <a:gd name="T94" fmla="*/ 0 h 1460"/>
                <a:gd name="T95" fmla="*/ 1109 w 1109"/>
                <a:gd name="T96" fmla="*/ 1460 h 146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09" h="1460">
                  <a:moveTo>
                    <a:pt x="0" y="378"/>
                  </a:moveTo>
                  <a:lnTo>
                    <a:pt x="411" y="256"/>
                  </a:lnTo>
                  <a:lnTo>
                    <a:pt x="1109" y="0"/>
                  </a:lnTo>
                  <a:lnTo>
                    <a:pt x="626" y="245"/>
                  </a:lnTo>
                  <a:lnTo>
                    <a:pt x="709" y="346"/>
                  </a:lnTo>
                  <a:lnTo>
                    <a:pt x="709" y="467"/>
                  </a:lnTo>
                  <a:lnTo>
                    <a:pt x="643" y="672"/>
                  </a:lnTo>
                  <a:lnTo>
                    <a:pt x="554" y="895"/>
                  </a:lnTo>
                  <a:lnTo>
                    <a:pt x="550" y="1016"/>
                  </a:lnTo>
                  <a:lnTo>
                    <a:pt x="632" y="1199"/>
                  </a:lnTo>
                  <a:lnTo>
                    <a:pt x="510" y="1055"/>
                  </a:lnTo>
                  <a:lnTo>
                    <a:pt x="494" y="899"/>
                  </a:lnTo>
                  <a:lnTo>
                    <a:pt x="588" y="639"/>
                  </a:lnTo>
                  <a:lnTo>
                    <a:pt x="660" y="450"/>
                  </a:lnTo>
                  <a:lnTo>
                    <a:pt x="550" y="251"/>
                  </a:lnTo>
                  <a:lnTo>
                    <a:pt x="244" y="368"/>
                  </a:lnTo>
                  <a:lnTo>
                    <a:pt x="272" y="428"/>
                  </a:lnTo>
                  <a:lnTo>
                    <a:pt x="294" y="583"/>
                  </a:lnTo>
                  <a:lnTo>
                    <a:pt x="266" y="760"/>
                  </a:lnTo>
                  <a:lnTo>
                    <a:pt x="222" y="933"/>
                  </a:lnTo>
                  <a:lnTo>
                    <a:pt x="206" y="1110"/>
                  </a:lnTo>
                  <a:lnTo>
                    <a:pt x="256" y="1283"/>
                  </a:lnTo>
                  <a:lnTo>
                    <a:pt x="371" y="1460"/>
                  </a:lnTo>
                  <a:lnTo>
                    <a:pt x="250" y="1387"/>
                  </a:lnTo>
                  <a:lnTo>
                    <a:pt x="167" y="1199"/>
                  </a:lnTo>
                  <a:lnTo>
                    <a:pt x="150" y="989"/>
                  </a:lnTo>
                  <a:lnTo>
                    <a:pt x="212" y="716"/>
                  </a:lnTo>
                  <a:lnTo>
                    <a:pt x="234" y="551"/>
                  </a:lnTo>
                  <a:lnTo>
                    <a:pt x="150" y="390"/>
                  </a:lnTo>
                  <a:lnTo>
                    <a:pt x="0" y="3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3550" y="2694"/>
              <a:ext cx="96" cy="115"/>
            </a:xfrm>
            <a:custGeom>
              <a:avLst/>
              <a:gdLst>
                <a:gd name="T0" fmla="*/ 0 w 288"/>
                <a:gd name="T1" fmla="*/ 0 h 344"/>
                <a:gd name="T2" fmla="*/ 0 w 288"/>
                <a:gd name="T3" fmla="*/ 0 h 344"/>
                <a:gd name="T4" fmla="*/ 0 w 288"/>
                <a:gd name="T5" fmla="*/ 0 h 344"/>
                <a:gd name="T6" fmla="*/ 0 w 288"/>
                <a:gd name="T7" fmla="*/ 0 h 344"/>
                <a:gd name="T8" fmla="*/ 0 w 288"/>
                <a:gd name="T9" fmla="*/ 0 h 344"/>
                <a:gd name="T10" fmla="*/ 0 w 288"/>
                <a:gd name="T11" fmla="*/ 0 h 344"/>
                <a:gd name="T12" fmla="*/ 0 w 288"/>
                <a:gd name="T13" fmla="*/ 0 h 344"/>
                <a:gd name="T14" fmla="*/ 0 w 288"/>
                <a:gd name="T15" fmla="*/ 0 h 344"/>
                <a:gd name="T16" fmla="*/ 0 w 288"/>
                <a:gd name="T17" fmla="*/ 0 h 3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8"/>
                <a:gd name="T28" fmla="*/ 0 h 344"/>
                <a:gd name="T29" fmla="*/ 288 w 288"/>
                <a:gd name="T30" fmla="*/ 344 h 3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8" h="344">
                  <a:moveTo>
                    <a:pt x="27" y="344"/>
                  </a:moveTo>
                  <a:lnTo>
                    <a:pt x="0" y="161"/>
                  </a:lnTo>
                  <a:lnTo>
                    <a:pt x="73" y="0"/>
                  </a:lnTo>
                  <a:lnTo>
                    <a:pt x="139" y="6"/>
                  </a:lnTo>
                  <a:lnTo>
                    <a:pt x="288" y="83"/>
                  </a:lnTo>
                  <a:lnTo>
                    <a:pt x="111" y="66"/>
                  </a:lnTo>
                  <a:lnTo>
                    <a:pt x="49" y="167"/>
                  </a:lnTo>
                  <a:lnTo>
                    <a:pt x="27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3631" y="2202"/>
              <a:ext cx="303" cy="361"/>
            </a:xfrm>
            <a:custGeom>
              <a:avLst/>
              <a:gdLst>
                <a:gd name="T0" fmla="*/ 0 w 908"/>
                <a:gd name="T1" fmla="*/ 0 h 1082"/>
                <a:gd name="T2" fmla="*/ 0 w 908"/>
                <a:gd name="T3" fmla="*/ 0 h 1082"/>
                <a:gd name="T4" fmla="*/ 0 w 908"/>
                <a:gd name="T5" fmla="*/ 0 h 1082"/>
                <a:gd name="T6" fmla="*/ 0 w 908"/>
                <a:gd name="T7" fmla="*/ 0 h 1082"/>
                <a:gd name="T8" fmla="*/ 0 w 908"/>
                <a:gd name="T9" fmla="*/ 0 h 1082"/>
                <a:gd name="T10" fmla="*/ 0 w 908"/>
                <a:gd name="T11" fmla="*/ 0 h 1082"/>
                <a:gd name="T12" fmla="*/ 0 w 908"/>
                <a:gd name="T13" fmla="*/ 0 h 1082"/>
                <a:gd name="T14" fmla="*/ 0 w 908"/>
                <a:gd name="T15" fmla="*/ 0 h 1082"/>
                <a:gd name="T16" fmla="*/ 0 w 908"/>
                <a:gd name="T17" fmla="*/ 0 h 1082"/>
                <a:gd name="T18" fmla="*/ 0 w 908"/>
                <a:gd name="T19" fmla="*/ 0 h 1082"/>
                <a:gd name="T20" fmla="*/ 0 w 908"/>
                <a:gd name="T21" fmla="*/ 0 h 1082"/>
                <a:gd name="T22" fmla="*/ 0 w 908"/>
                <a:gd name="T23" fmla="*/ 0 h 1082"/>
                <a:gd name="T24" fmla="*/ 0 w 908"/>
                <a:gd name="T25" fmla="*/ 0 h 1082"/>
                <a:gd name="T26" fmla="*/ 0 w 908"/>
                <a:gd name="T27" fmla="*/ 0 h 1082"/>
                <a:gd name="T28" fmla="*/ 0 w 908"/>
                <a:gd name="T29" fmla="*/ 0 h 1082"/>
                <a:gd name="T30" fmla="*/ 0 w 908"/>
                <a:gd name="T31" fmla="*/ 0 h 1082"/>
                <a:gd name="T32" fmla="*/ 0 w 908"/>
                <a:gd name="T33" fmla="*/ 0 h 1082"/>
                <a:gd name="T34" fmla="*/ 0 w 908"/>
                <a:gd name="T35" fmla="*/ 0 h 1082"/>
                <a:gd name="T36" fmla="*/ 0 w 908"/>
                <a:gd name="T37" fmla="*/ 0 h 10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08"/>
                <a:gd name="T58" fmla="*/ 0 h 1082"/>
                <a:gd name="T59" fmla="*/ 908 w 908"/>
                <a:gd name="T60" fmla="*/ 1082 h 10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08" h="1082">
                  <a:moveTo>
                    <a:pt x="66" y="949"/>
                  </a:moveTo>
                  <a:lnTo>
                    <a:pt x="576" y="716"/>
                  </a:lnTo>
                  <a:lnTo>
                    <a:pt x="695" y="703"/>
                  </a:lnTo>
                  <a:lnTo>
                    <a:pt x="781" y="621"/>
                  </a:lnTo>
                  <a:lnTo>
                    <a:pt x="859" y="428"/>
                  </a:lnTo>
                  <a:lnTo>
                    <a:pt x="825" y="161"/>
                  </a:lnTo>
                  <a:lnTo>
                    <a:pt x="700" y="52"/>
                  </a:lnTo>
                  <a:lnTo>
                    <a:pt x="478" y="124"/>
                  </a:lnTo>
                  <a:lnTo>
                    <a:pt x="661" y="0"/>
                  </a:lnTo>
                  <a:lnTo>
                    <a:pt x="781" y="40"/>
                  </a:lnTo>
                  <a:lnTo>
                    <a:pt x="881" y="151"/>
                  </a:lnTo>
                  <a:lnTo>
                    <a:pt x="908" y="372"/>
                  </a:lnTo>
                  <a:lnTo>
                    <a:pt x="897" y="527"/>
                  </a:lnTo>
                  <a:lnTo>
                    <a:pt x="794" y="723"/>
                  </a:lnTo>
                  <a:lnTo>
                    <a:pt x="726" y="765"/>
                  </a:lnTo>
                  <a:lnTo>
                    <a:pt x="604" y="760"/>
                  </a:lnTo>
                  <a:lnTo>
                    <a:pt x="0" y="1082"/>
                  </a:lnTo>
                  <a:lnTo>
                    <a:pt x="66" y="9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3002" y="2496"/>
              <a:ext cx="1085" cy="420"/>
            </a:xfrm>
            <a:custGeom>
              <a:avLst/>
              <a:gdLst>
                <a:gd name="T0" fmla="*/ 0 w 3257"/>
                <a:gd name="T1" fmla="*/ 0 h 1259"/>
                <a:gd name="T2" fmla="*/ 0 w 3257"/>
                <a:gd name="T3" fmla="*/ 0 h 1259"/>
                <a:gd name="T4" fmla="*/ 0 w 3257"/>
                <a:gd name="T5" fmla="*/ 0 h 1259"/>
                <a:gd name="T6" fmla="*/ 0 w 3257"/>
                <a:gd name="T7" fmla="*/ 0 h 1259"/>
                <a:gd name="T8" fmla="*/ 0 w 3257"/>
                <a:gd name="T9" fmla="*/ 0 h 1259"/>
                <a:gd name="T10" fmla="*/ 0 w 3257"/>
                <a:gd name="T11" fmla="*/ 0 h 1259"/>
                <a:gd name="T12" fmla="*/ 0 w 3257"/>
                <a:gd name="T13" fmla="*/ 0 h 1259"/>
                <a:gd name="T14" fmla="*/ 0 w 3257"/>
                <a:gd name="T15" fmla="*/ 0 h 1259"/>
                <a:gd name="T16" fmla="*/ 0 w 3257"/>
                <a:gd name="T17" fmla="*/ 0 h 1259"/>
                <a:gd name="T18" fmla="*/ 0 w 3257"/>
                <a:gd name="T19" fmla="*/ 0 h 1259"/>
                <a:gd name="T20" fmla="*/ 1 w 3257"/>
                <a:gd name="T21" fmla="*/ 1 h 1259"/>
                <a:gd name="T22" fmla="*/ 1 w 3257"/>
                <a:gd name="T23" fmla="*/ 1 h 1259"/>
                <a:gd name="T24" fmla="*/ 1 w 3257"/>
                <a:gd name="T25" fmla="*/ 0 h 1259"/>
                <a:gd name="T26" fmla="*/ 1 w 3257"/>
                <a:gd name="T27" fmla="*/ 0 h 1259"/>
                <a:gd name="T28" fmla="*/ 1 w 3257"/>
                <a:gd name="T29" fmla="*/ 0 h 1259"/>
                <a:gd name="T30" fmla="*/ 1 w 3257"/>
                <a:gd name="T31" fmla="*/ 0 h 1259"/>
                <a:gd name="T32" fmla="*/ 1 w 3257"/>
                <a:gd name="T33" fmla="*/ 1 h 1259"/>
                <a:gd name="T34" fmla="*/ 1 w 3257"/>
                <a:gd name="T35" fmla="*/ 0 h 1259"/>
                <a:gd name="T36" fmla="*/ 1 w 3257"/>
                <a:gd name="T37" fmla="*/ 0 h 1259"/>
                <a:gd name="T38" fmla="*/ 1 w 3257"/>
                <a:gd name="T39" fmla="*/ 0 h 1259"/>
                <a:gd name="T40" fmla="*/ 1 w 3257"/>
                <a:gd name="T41" fmla="*/ 0 h 1259"/>
                <a:gd name="T42" fmla="*/ 1 w 3257"/>
                <a:gd name="T43" fmla="*/ 0 h 1259"/>
                <a:gd name="T44" fmla="*/ 1 w 3257"/>
                <a:gd name="T45" fmla="*/ 1 h 1259"/>
                <a:gd name="T46" fmla="*/ 1 w 3257"/>
                <a:gd name="T47" fmla="*/ 1 h 1259"/>
                <a:gd name="T48" fmla="*/ 0 w 3257"/>
                <a:gd name="T49" fmla="*/ 0 h 1259"/>
                <a:gd name="T50" fmla="*/ 0 w 3257"/>
                <a:gd name="T51" fmla="*/ 0 h 1259"/>
                <a:gd name="T52" fmla="*/ 0 w 3257"/>
                <a:gd name="T53" fmla="*/ 0 h 1259"/>
                <a:gd name="T54" fmla="*/ 0 w 3257"/>
                <a:gd name="T55" fmla="*/ 0 h 1259"/>
                <a:gd name="T56" fmla="*/ 0 w 3257"/>
                <a:gd name="T57" fmla="*/ 0 h 1259"/>
                <a:gd name="T58" fmla="*/ 0 w 3257"/>
                <a:gd name="T59" fmla="*/ 0 h 1259"/>
                <a:gd name="T60" fmla="*/ 0 w 3257"/>
                <a:gd name="T61" fmla="*/ 0 h 1259"/>
                <a:gd name="T62" fmla="*/ 0 w 3257"/>
                <a:gd name="T63" fmla="*/ 0 h 1259"/>
                <a:gd name="T64" fmla="*/ 0 w 3257"/>
                <a:gd name="T65" fmla="*/ 0 h 1259"/>
                <a:gd name="T66" fmla="*/ 0 w 3257"/>
                <a:gd name="T67" fmla="*/ 0 h 1259"/>
                <a:gd name="T68" fmla="*/ 0 w 3257"/>
                <a:gd name="T69" fmla="*/ 0 h 1259"/>
                <a:gd name="T70" fmla="*/ 0 w 3257"/>
                <a:gd name="T71" fmla="*/ 0 h 1259"/>
                <a:gd name="T72" fmla="*/ 0 w 3257"/>
                <a:gd name="T73" fmla="*/ 0 h 1259"/>
                <a:gd name="T74" fmla="*/ 0 w 3257"/>
                <a:gd name="T75" fmla="*/ 0 h 1259"/>
                <a:gd name="T76" fmla="*/ 0 w 3257"/>
                <a:gd name="T77" fmla="*/ 0 h 1259"/>
                <a:gd name="T78" fmla="*/ 0 w 3257"/>
                <a:gd name="T79" fmla="*/ 0 h 1259"/>
                <a:gd name="T80" fmla="*/ 0 w 3257"/>
                <a:gd name="T81" fmla="*/ 0 h 1259"/>
                <a:gd name="T82" fmla="*/ 0 w 3257"/>
                <a:gd name="T83" fmla="*/ 0 h 1259"/>
                <a:gd name="T84" fmla="*/ 0 w 3257"/>
                <a:gd name="T85" fmla="*/ 0 h 1259"/>
                <a:gd name="T86" fmla="*/ 0 w 3257"/>
                <a:gd name="T87" fmla="*/ 0 h 1259"/>
                <a:gd name="T88" fmla="*/ 0 w 3257"/>
                <a:gd name="T89" fmla="*/ 0 h 1259"/>
                <a:gd name="T90" fmla="*/ 0 w 3257"/>
                <a:gd name="T91" fmla="*/ 0 h 1259"/>
                <a:gd name="T92" fmla="*/ 0 w 3257"/>
                <a:gd name="T93" fmla="*/ 0 h 12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57"/>
                <a:gd name="T142" fmla="*/ 0 h 1259"/>
                <a:gd name="T143" fmla="*/ 3257 w 3257"/>
                <a:gd name="T144" fmla="*/ 1259 h 12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57" h="1259">
                  <a:moveTo>
                    <a:pt x="44" y="0"/>
                  </a:moveTo>
                  <a:lnTo>
                    <a:pt x="0" y="99"/>
                  </a:lnTo>
                  <a:lnTo>
                    <a:pt x="5" y="321"/>
                  </a:lnTo>
                  <a:lnTo>
                    <a:pt x="66" y="448"/>
                  </a:lnTo>
                  <a:lnTo>
                    <a:pt x="166" y="482"/>
                  </a:lnTo>
                  <a:lnTo>
                    <a:pt x="338" y="625"/>
                  </a:lnTo>
                  <a:lnTo>
                    <a:pt x="758" y="915"/>
                  </a:lnTo>
                  <a:lnTo>
                    <a:pt x="853" y="931"/>
                  </a:lnTo>
                  <a:lnTo>
                    <a:pt x="974" y="997"/>
                  </a:lnTo>
                  <a:lnTo>
                    <a:pt x="1014" y="1076"/>
                  </a:lnTo>
                  <a:lnTo>
                    <a:pt x="1334" y="1242"/>
                  </a:lnTo>
                  <a:lnTo>
                    <a:pt x="1468" y="1259"/>
                  </a:lnTo>
                  <a:lnTo>
                    <a:pt x="3257" y="698"/>
                  </a:lnTo>
                  <a:lnTo>
                    <a:pt x="3241" y="577"/>
                  </a:lnTo>
                  <a:lnTo>
                    <a:pt x="2764" y="426"/>
                  </a:lnTo>
                  <a:lnTo>
                    <a:pt x="3207" y="621"/>
                  </a:lnTo>
                  <a:lnTo>
                    <a:pt x="1446" y="1174"/>
                  </a:lnTo>
                  <a:lnTo>
                    <a:pt x="1334" y="1076"/>
                  </a:lnTo>
                  <a:lnTo>
                    <a:pt x="1279" y="931"/>
                  </a:lnTo>
                  <a:lnTo>
                    <a:pt x="1324" y="648"/>
                  </a:lnTo>
                  <a:lnTo>
                    <a:pt x="1245" y="786"/>
                  </a:lnTo>
                  <a:lnTo>
                    <a:pt x="1229" y="931"/>
                  </a:lnTo>
                  <a:lnTo>
                    <a:pt x="1279" y="1114"/>
                  </a:lnTo>
                  <a:lnTo>
                    <a:pt x="1324" y="1174"/>
                  </a:lnTo>
                  <a:lnTo>
                    <a:pt x="1064" y="1048"/>
                  </a:lnTo>
                  <a:lnTo>
                    <a:pt x="1014" y="925"/>
                  </a:lnTo>
                  <a:lnTo>
                    <a:pt x="1002" y="742"/>
                  </a:lnTo>
                  <a:lnTo>
                    <a:pt x="1036" y="615"/>
                  </a:lnTo>
                  <a:lnTo>
                    <a:pt x="974" y="710"/>
                  </a:lnTo>
                  <a:lnTo>
                    <a:pt x="952" y="842"/>
                  </a:lnTo>
                  <a:lnTo>
                    <a:pt x="941" y="921"/>
                  </a:lnTo>
                  <a:lnTo>
                    <a:pt x="847" y="859"/>
                  </a:lnTo>
                  <a:lnTo>
                    <a:pt x="831" y="698"/>
                  </a:lnTo>
                  <a:lnTo>
                    <a:pt x="881" y="510"/>
                  </a:lnTo>
                  <a:lnTo>
                    <a:pt x="820" y="593"/>
                  </a:lnTo>
                  <a:lnTo>
                    <a:pt x="776" y="720"/>
                  </a:lnTo>
                  <a:lnTo>
                    <a:pt x="776" y="853"/>
                  </a:lnTo>
                  <a:lnTo>
                    <a:pt x="183" y="442"/>
                  </a:lnTo>
                  <a:lnTo>
                    <a:pt x="177" y="321"/>
                  </a:lnTo>
                  <a:lnTo>
                    <a:pt x="183" y="221"/>
                  </a:lnTo>
                  <a:lnTo>
                    <a:pt x="132" y="287"/>
                  </a:lnTo>
                  <a:lnTo>
                    <a:pt x="104" y="394"/>
                  </a:lnTo>
                  <a:lnTo>
                    <a:pt x="44" y="282"/>
                  </a:lnTo>
                  <a:lnTo>
                    <a:pt x="44" y="121"/>
                  </a:lnTo>
                  <a:lnTo>
                    <a:pt x="149" y="5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3446" y="2677"/>
              <a:ext cx="100" cy="152"/>
            </a:xfrm>
            <a:custGeom>
              <a:avLst/>
              <a:gdLst>
                <a:gd name="T0" fmla="*/ 0 w 300"/>
                <a:gd name="T1" fmla="*/ 0 h 454"/>
                <a:gd name="T2" fmla="*/ 0 w 300"/>
                <a:gd name="T3" fmla="*/ 0 h 454"/>
                <a:gd name="T4" fmla="*/ 0 w 300"/>
                <a:gd name="T5" fmla="*/ 0 h 454"/>
                <a:gd name="T6" fmla="*/ 0 w 300"/>
                <a:gd name="T7" fmla="*/ 0 h 454"/>
                <a:gd name="T8" fmla="*/ 0 w 300"/>
                <a:gd name="T9" fmla="*/ 0 h 454"/>
                <a:gd name="T10" fmla="*/ 0 w 300"/>
                <a:gd name="T11" fmla="*/ 0 h 454"/>
                <a:gd name="T12" fmla="*/ 0 w 300"/>
                <a:gd name="T13" fmla="*/ 0 h 454"/>
                <a:gd name="T14" fmla="*/ 0 w 300"/>
                <a:gd name="T15" fmla="*/ 0 h 454"/>
                <a:gd name="T16" fmla="*/ 0 w 300"/>
                <a:gd name="T17" fmla="*/ 0 h 454"/>
                <a:gd name="T18" fmla="*/ 0 w 300"/>
                <a:gd name="T19" fmla="*/ 0 h 454"/>
                <a:gd name="T20" fmla="*/ 0 w 300"/>
                <a:gd name="T21" fmla="*/ 0 h 454"/>
                <a:gd name="T22" fmla="*/ 0 w 300"/>
                <a:gd name="T23" fmla="*/ 0 h 4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0"/>
                <a:gd name="T37" fmla="*/ 0 h 454"/>
                <a:gd name="T38" fmla="*/ 300 w 300"/>
                <a:gd name="T39" fmla="*/ 454 h 45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0" h="454">
                  <a:moveTo>
                    <a:pt x="145" y="0"/>
                  </a:moveTo>
                  <a:lnTo>
                    <a:pt x="78" y="50"/>
                  </a:lnTo>
                  <a:lnTo>
                    <a:pt x="46" y="138"/>
                  </a:lnTo>
                  <a:lnTo>
                    <a:pt x="0" y="350"/>
                  </a:lnTo>
                  <a:lnTo>
                    <a:pt x="46" y="454"/>
                  </a:lnTo>
                  <a:lnTo>
                    <a:pt x="300" y="372"/>
                  </a:lnTo>
                  <a:lnTo>
                    <a:pt x="239" y="310"/>
                  </a:lnTo>
                  <a:lnTo>
                    <a:pt x="78" y="355"/>
                  </a:lnTo>
                  <a:lnTo>
                    <a:pt x="84" y="183"/>
                  </a:lnTo>
                  <a:lnTo>
                    <a:pt x="156" y="122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3558" y="2740"/>
              <a:ext cx="156" cy="54"/>
            </a:xfrm>
            <a:custGeom>
              <a:avLst/>
              <a:gdLst>
                <a:gd name="T0" fmla="*/ 0 w 470"/>
                <a:gd name="T1" fmla="*/ 0 h 161"/>
                <a:gd name="T2" fmla="*/ 0 w 470"/>
                <a:gd name="T3" fmla="*/ 0 h 161"/>
                <a:gd name="T4" fmla="*/ 0 w 470"/>
                <a:gd name="T5" fmla="*/ 0 h 161"/>
                <a:gd name="T6" fmla="*/ 0 w 470"/>
                <a:gd name="T7" fmla="*/ 0 h 161"/>
                <a:gd name="T8" fmla="*/ 0 w 470"/>
                <a:gd name="T9" fmla="*/ 0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0"/>
                <a:gd name="T16" fmla="*/ 0 h 161"/>
                <a:gd name="T17" fmla="*/ 470 w 470"/>
                <a:gd name="T18" fmla="*/ 161 h 1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0" h="161">
                  <a:moveTo>
                    <a:pt x="10" y="99"/>
                  </a:moveTo>
                  <a:lnTo>
                    <a:pt x="470" y="0"/>
                  </a:lnTo>
                  <a:lnTo>
                    <a:pt x="0" y="161"/>
                  </a:lnTo>
                  <a:lnTo>
                    <a:pt x="10" y="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2933" y="2554"/>
              <a:ext cx="1017" cy="494"/>
            </a:xfrm>
            <a:custGeom>
              <a:avLst/>
              <a:gdLst>
                <a:gd name="T0" fmla="*/ 0 w 3052"/>
                <a:gd name="T1" fmla="*/ 0 h 1482"/>
                <a:gd name="T2" fmla="*/ 0 w 3052"/>
                <a:gd name="T3" fmla="*/ 0 h 1482"/>
                <a:gd name="T4" fmla="*/ 0 w 3052"/>
                <a:gd name="T5" fmla="*/ 0 h 1482"/>
                <a:gd name="T6" fmla="*/ 0 w 3052"/>
                <a:gd name="T7" fmla="*/ 1 h 1482"/>
                <a:gd name="T8" fmla="*/ 1 w 3052"/>
                <a:gd name="T9" fmla="*/ 1 h 1482"/>
                <a:gd name="T10" fmla="*/ 1 w 3052"/>
                <a:gd name="T11" fmla="*/ 1 h 1482"/>
                <a:gd name="T12" fmla="*/ 1 w 3052"/>
                <a:gd name="T13" fmla="*/ 1 h 1482"/>
                <a:gd name="T14" fmla="*/ 1 w 3052"/>
                <a:gd name="T15" fmla="*/ 1 h 1482"/>
                <a:gd name="T16" fmla="*/ 1 w 3052"/>
                <a:gd name="T17" fmla="*/ 1 h 1482"/>
                <a:gd name="T18" fmla="*/ 1 w 3052"/>
                <a:gd name="T19" fmla="*/ 1 h 1482"/>
                <a:gd name="T20" fmla="*/ 1 w 3052"/>
                <a:gd name="T21" fmla="*/ 1 h 1482"/>
                <a:gd name="T22" fmla="*/ 1 w 3052"/>
                <a:gd name="T23" fmla="*/ 0 h 1482"/>
                <a:gd name="T24" fmla="*/ 1 w 3052"/>
                <a:gd name="T25" fmla="*/ 0 h 1482"/>
                <a:gd name="T26" fmla="*/ 1 w 3052"/>
                <a:gd name="T27" fmla="*/ 0 h 1482"/>
                <a:gd name="T28" fmla="*/ 1 w 3052"/>
                <a:gd name="T29" fmla="*/ 0 h 1482"/>
                <a:gd name="T30" fmla="*/ 1 w 3052"/>
                <a:gd name="T31" fmla="*/ 0 h 1482"/>
                <a:gd name="T32" fmla="*/ 0 w 3052"/>
                <a:gd name="T33" fmla="*/ 1 h 1482"/>
                <a:gd name="T34" fmla="*/ 0 w 3052"/>
                <a:gd name="T35" fmla="*/ 0 h 1482"/>
                <a:gd name="T36" fmla="*/ 0 w 3052"/>
                <a:gd name="T37" fmla="*/ 1 h 1482"/>
                <a:gd name="T38" fmla="*/ 0 w 3052"/>
                <a:gd name="T39" fmla="*/ 1 h 1482"/>
                <a:gd name="T40" fmla="*/ 0 w 3052"/>
                <a:gd name="T41" fmla="*/ 0 h 1482"/>
                <a:gd name="T42" fmla="*/ 0 w 3052"/>
                <a:gd name="T43" fmla="*/ 0 h 1482"/>
                <a:gd name="T44" fmla="*/ 0 w 3052"/>
                <a:gd name="T45" fmla="*/ 0 h 1482"/>
                <a:gd name="T46" fmla="*/ 0 w 3052"/>
                <a:gd name="T47" fmla="*/ 0 h 148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52"/>
                <a:gd name="T73" fmla="*/ 0 h 1482"/>
                <a:gd name="T74" fmla="*/ 3052 w 3052"/>
                <a:gd name="T75" fmla="*/ 1482 h 148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52" h="1482">
                  <a:moveTo>
                    <a:pt x="243" y="0"/>
                  </a:moveTo>
                  <a:lnTo>
                    <a:pt x="0" y="37"/>
                  </a:lnTo>
                  <a:lnTo>
                    <a:pt x="7" y="126"/>
                  </a:lnTo>
                  <a:lnTo>
                    <a:pt x="770" y="1337"/>
                  </a:lnTo>
                  <a:lnTo>
                    <a:pt x="2809" y="1107"/>
                  </a:lnTo>
                  <a:lnTo>
                    <a:pt x="2903" y="1151"/>
                  </a:lnTo>
                  <a:lnTo>
                    <a:pt x="2957" y="1237"/>
                  </a:lnTo>
                  <a:lnTo>
                    <a:pt x="2892" y="1419"/>
                  </a:lnTo>
                  <a:lnTo>
                    <a:pt x="2554" y="1482"/>
                  </a:lnTo>
                  <a:lnTo>
                    <a:pt x="2906" y="1482"/>
                  </a:lnTo>
                  <a:lnTo>
                    <a:pt x="3052" y="1259"/>
                  </a:lnTo>
                  <a:lnTo>
                    <a:pt x="3044" y="1078"/>
                  </a:lnTo>
                  <a:lnTo>
                    <a:pt x="2980" y="994"/>
                  </a:lnTo>
                  <a:lnTo>
                    <a:pt x="2626" y="1041"/>
                  </a:lnTo>
                  <a:lnTo>
                    <a:pt x="2561" y="1069"/>
                  </a:lnTo>
                  <a:lnTo>
                    <a:pt x="2484" y="1041"/>
                  </a:lnTo>
                  <a:lnTo>
                    <a:pt x="881" y="1230"/>
                  </a:lnTo>
                  <a:lnTo>
                    <a:pt x="384" y="532"/>
                  </a:lnTo>
                  <a:lnTo>
                    <a:pt x="827" y="1236"/>
                  </a:lnTo>
                  <a:lnTo>
                    <a:pt x="787" y="1295"/>
                  </a:lnTo>
                  <a:lnTo>
                    <a:pt x="31" y="70"/>
                  </a:lnTo>
                  <a:lnTo>
                    <a:pt x="224" y="37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2959" y="2664"/>
              <a:ext cx="183" cy="427"/>
            </a:xfrm>
            <a:custGeom>
              <a:avLst/>
              <a:gdLst>
                <a:gd name="T0" fmla="*/ 0 w 547"/>
                <a:gd name="T1" fmla="*/ 0 h 1281"/>
                <a:gd name="T2" fmla="*/ 0 w 547"/>
                <a:gd name="T3" fmla="*/ 0 h 1281"/>
                <a:gd name="T4" fmla="*/ 0 w 547"/>
                <a:gd name="T5" fmla="*/ 0 h 1281"/>
                <a:gd name="T6" fmla="*/ 0 w 547"/>
                <a:gd name="T7" fmla="*/ 0 h 1281"/>
                <a:gd name="T8" fmla="*/ 0 w 547"/>
                <a:gd name="T9" fmla="*/ 0 h 1281"/>
                <a:gd name="T10" fmla="*/ 0 w 547"/>
                <a:gd name="T11" fmla="*/ 0 h 1281"/>
                <a:gd name="T12" fmla="*/ 0 w 547"/>
                <a:gd name="T13" fmla="*/ 1 h 1281"/>
                <a:gd name="T14" fmla="*/ 0 w 547"/>
                <a:gd name="T15" fmla="*/ 0 h 1281"/>
                <a:gd name="T16" fmla="*/ 0 w 547"/>
                <a:gd name="T17" fmla="*/ 0 h 1281"/>
                <a:gd name="T18" fmla="*/ 0 w 547"/>
                <a:gd name="T19" fmla="*/ 0 h 1281"/>
                <a:gd name="T20" fmla="*/ 0 w 547"/>
                <a:gd name="T21" fmla="*/ 0 h 1281"/>
                <a:gd name="T22" fmla="*/ 0 w 547"/>
                <a:gd name="T23" fmla="*/ 0 h 1281"/>
                <a:gd name="T24" fmla="*/ 0 w 547"/>
                <a:gd name="T25" fmla="*/ 0 h 1281"/>
                <a:gd name="T26" fmla="*/ 0 w 547"/>
                <a:gd name="T27" fmla="*/ 0 h 12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7"/>
                <a:gd name="T43" fmla="*/ 0 h 1281"/>
                <a:gd name="T44" fmla="*/ 547 w 547"/>
                <a:gd name="T45" fmla="*/ 1281 h 12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7" h="1281">
                  <a:moveTo>
                    <a:pt x="71" y="0"/>
                  </a:moveTo>
                  <a:lnTo>
                    <a:pt x="82" y="95"/>
                  </a:lnTo>
                  <a:lnTo>
                    <a:pt x="66" y="175"/>
                  </a:lnTo>
                  <a:lnTo>
                    <a:pt x="38" y="228"/>
                  </a:lnTo>
                  <a:lnTo>
                    <a:pt x="0" y="256"/>
                  </a:lnTo>
                  <a:lnTo>
                    <a:pt x="143" y="527"/>
                  </a:lnTo>
                  <a:lnTo>
                    <a:pt x="547" y="1281"/>
                  </a:lnTo>
                  <a:lnTo>
                    <a:pt x="249" y="604"/>
                  </a:lnTo>
                  <a:lnTo>
                    <a:pt x="66" y="256"/>
                  </a:lnTo>
                  <a:lnTo>
                    <a:pt x="243" y="465"/>
                  </a:lnTo>
                  <a:lnTo>
                    <a:pt x="104" y="189"/>
                  </a:lnTo>
                  <a:lnTo>
                    <a:pt x="143" y="8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2904" y="2702"/>
              <a:ext cx="1092" cy="489"/>
            </a:xfrm>
            <a:custGeom>
              <a:avLst/>
              <a:gdLst>
                <a:gd name="T0" fmla="*/ 0 w 3277"/>
                <a:gd name="T1" fmla="*/ 0 h 1467"/>
                <a:gd name="T2" fmla="*/ 0 w 3277"/>
                <a:gd name="T3" fmla="*/ 0 h 1467"/>
                <a:gd name="T4" fmla="*/ 0 w 3277"/>
                <a:gd name="T5" fmla="*/ 0 h 1467"/>
                <a:gd name="T6" fmla="*/ 0 w 3277"/>
                <a:gd name="T7" fmla="*/ 0 h 1467"/>
                <a:gd name="T8" fmla="*/ 0 w 3277"/>
                <a:gd name="T9" fmla="*/ 0 h 1467"/>
                <a:gd name="T10" fmla="*/ 0 w 3277"/>
                <a:gd name="T11" fmla="*/ 1 h 1467"/>
                <a:gd name="T12" fmla="*/ 1 w 3277"/>
                <a:gd name="T13" fmla="*/ 1 h 1467"/>
                <a:gd name="T14" fmla="*/ 1 w 3277"/>
                <a:gd name="T15" fmla="*/ 1 h 1467"/>
                <a:gd name="T16" fmla="*/ 1 w 3277"/>
                <a:gd name="T17" fmla="*/ 1 h 1467"/>
                <a:gd name="T18" fmla="*/ 1 w 3277"/>
                <a:gd name="T19" fmla="*/ 1 h 1467"/>
                <a:gd name="T20" fmla="*/ 1 w 3277"/>
                <a:gd name="T21" fmla="*/ 0 h 1467"/>
                <a:gd name="T22" fmla="*/ 1 w 3277"/>
                <a:gd name="T23" fmla="*/ 0 h 1467"/>
                <a:gd name="T24" fmla="*/ 1 w 3277"/>
                <a:gd name="T25" fmla="*/ 0 h 1467"/>
                <a:gd name="T26" fmla="*/ 1 w 3277"/>
                <a:gd name="T27" fmla="*/ 0 h 1467"/>
                <a:gd name="T28" fmla="*/ 1 w 3277"/>
                <a:gd name="T29" fmla="*/ 0 h 1467"/>
                <a:gd name="T30" fmla="*/ 1 w 3277"/>
                <a:gd name="T31" fmla="*/ 0 h 1467"/>
                <a:gd name="T32" fmla="*/ 1 w 3277"/>
                <a:gd name="T33" fmla="*/ 0 h 1467"/>
                <a:gd name="T34" fmla="*/ 1 w 3277"/>
                <a:gd name="T35" fmla="*/ 0 h 1467"/>
                <a:gd name="T36" fmla="*/ 1 w 3277"/>
                <a:gd name="T37" fmla="*/ 0 h 1467"/>
                <a:gd name="T38" fmla="*/ 1 w 3277"/>
                <a:gd name="T39" fmla="*/ 0 h 1467"/>
                <a:gd name="T40" fmla="*/ 1 w 3277"/>
                <a:gd name="T41" fmla="*/ 1 h 1467"/>
                <a:gd name="T42" fmla="*/ 1 w 3277"/>
                <a:gd name="T43" fmla="*/ 1 h 1467"/>
                <a:gd name="T44" fmla="*/ 1 w 3277"/>
                <a:gd name="T45" fmla="*/ 1 h 1467"/>
                <a:gd name="T46" fmla="*/ 1 w 3277"/>
                <a:gd name="T47" fmla="*/ 1 h 1467"/>
                <a:gd name="T48" fmla="*/ 0 w 3277"/>
                <a:gd name="T49" fmla="*/ 1 h 1467"/>
                <a:gd name="T50" fmla="*/ 0 w 3277"/>
                <a:gd name="T51" fmla="*/ 0 h 1467"/>
                <a:gd name="T52" fmla="*/ 0 w 3277"/>
                <a:gd name="T53" fmla="*/ 0 h 1467"/>
                <a:gd name="T54" fmla="*/ 0 w 3277"/>
                <a:gd name="T55" fmla="*/ 0 h 1467"/>
                <a:gd name="T56" fmla="*/ 0 w 3277"/>
                <a:gd name="T57" fmla="*/ 0 h 14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277"/>
                <a:gd name="T88" fmla="*/ 0 h 1467"/>
                <a:gd name="T89" fmla="*/ 3277 w 3277"/>
                <a:gd name="T90" fmla="*/ 1467 h 146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277" h="1467">
                  <a:moveTo>
                    <a:pt x="256" y="0"/>
                  </a:moveTo>
                  <a:lnTo>
                    <a:pt x="120" y="62"/>
                  </a:lnTo>
                  <a:lnTo>
                    <a:pt x="12" y="85"/>
                  </a:lnTo>
                  <a:lnTo>
                    <a:pt x="0" y="157"/>
                  </a:lnTo>
                  <a:lnTo>
                    <a:pt x="445" y="993"/>
                  </a:lnTo>
                  <a:lnTo>
                    <a:pt x="635" y="1467"/>
                  </a:lnTo>
                  <a:lnTo>
                    <a:pt x="2530" y="1233"/>
                  </a:lnTo>
                  <a:lnTo>
                    <a:pt x="2601" y="1210"/>
                  </a:lnTo>
                  <a:lnTo>
                    <a:pt x="2702" y="1244"/>
                  </a:lnTo>
                  <a:lnTo>
                    <a:pt x="3045" y="1198"/>
                  </a:lnTo>
                  <a:lnTo>
                    <a:pt x="3199" y="1056"/>
                  </a:lnTo>
                  <a:lnTo>
                    <a:pt x="3277" y="706"/>
                  </a:lnTo>
                  <a:lnTo>
                    <a:pt x="3223" y="456"/>
                  </a:lnTo>
                  <a:lnTo>
                    <a:pt x="2982" y="245"/>
                  </a:lnTo>
                  <a:lnTo>
                    <a:pt x="2511" y="363"/>
                  </a:lnTo>
                  <a:lnTo>
                    <a:pt x="2933" y="371"/>
                  </a:lnTo>
                  <a:lnTo>
                    <a:pt x="3115" y="510"/>
                  </a:lnTo>
                  <a:lnTo>
                    <a:pt x="3196" y="631"/>
                  </a:lnTo>
                  <a:lnTo>
                    <a:pt x="3202" y="811"/>
                  </a:lnTo>
                  <a:lnTo>
                    <a:pt x="3134" y="1027"/>
                  </a:lnTo>
                  <a:lnTo>
                    <a:pt x="3047" y="1124"/>
                  </a:lnTo>
                  <a:lnTo>
                    <a:pt x="2769" y="1161"/>
                  </a:lnTo>
                  <a:lnTo>
                    <a:pt x="2645" y="1121"/>
                  </a:lnTo>
                  <a:lnTo>
                    <a:pt x="2477" y="1205"/>
                  </a:lnTo>
                  <a:lnTo>
                    <a:pt x="688" y="1360"/>
                  </a:lnTo>
                  <a:lnTo>
                    <a:pt x="53" y="107"/>
                  </a:lnTo>
                  <a:lnTo>
                    <a:pt x="270" y="41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3148" y="2941"/>
              <a:ext cx="552" cy="163"/>
            </a:xfrm>
            <a:custGeom>
              <a:avLst/>
              <a:gdLst>
                <a:gd name="T0" fmla="*/ 0 w 1656"/>
                <a:gd name="T1" fmla="*/ 0 h 489"/>
                <a:gd name="T2" fmla="*/ 0 w 1656"/>
                <a:gd name="T3" fmla="*/ 0 h 489"/>
                <a:gd name="T4" fmla="*/ 0 w 1656"/>
                <a:gd name="T5" fmla="*/ 0 h 489"/>
                <a:gd name="T6" fmla="*/ 0 w 1656"/>
                <a:gd name="T7" fmla="*/ 0 h 489"/>
                <a:gd name="T8" fmla="*/ 1 w 1656"/>
                <a:gd name="T9" fmla="*/ 0 h 489"/>
                <a:gd name="T10" fmla="*/ 0 w 1656"/>
                <a:gd name="T11" fmla="*/ 0 h 489"/>
                <a:gd name="T12" fmla="*/ 0 w 1656"/>
                <a:gd name="T13" fmla="*/ 0 h 489"/>
                <a:gd name="T14" fmla="*/ 0 w 1656"/>
                <a:gd name="T15" fmla="*/ 0 h 489"/>
                <a:gd name="T16" fmla="*/ 0 w 1656"/>
                <a:gd name="T17" fmla="*/ 0 h 489"/>
                <a:gd name="T18" fmla="*/ 0 w 1656"/>
                <a:gd name="T19" fmla="*/ 0 h 489"/>
                <a:gd name="T20" fmla="*/ 0 w 1656"/>
                <a:gd name="T21" fmla="*/ 0 h 489"/>
                <a:gd name="T22" fmla="*/ 1 w 1656"/>
                <a:gd name="T23" fmla="*/ 0 h 489"/>
                <a:gd name="T24" fmla="*/ 0 w 1656"/>
                <a:gd name="T25" fmla="*/ 0 h 489"/>
                <a:gd name="T26" fmla="*/ 0 w 1656"/>
                <a:gd name="T27" fmla="*/ 0 h 4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56"/>
                <a:gd name="T43" fmla="*/ 0 h 489"/>
                <a:gd name="T44" fmla="*/ 1656 w 1656"/>
                <a:gd name="T45" fmla="*/ 489 h 4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56" h="489">
                  <a:moveTo>
                    <a:pt x="0" y="489"/>
                  </a:moveTo>
                  <a:lnTo>
                    <a:pt x="133" y="366"/>
                  </a:lnTo>
                  <a:lnTo>
                    <a:pt x="193" y="256"/>
                  </a:lnTo>
                  <a:lnTo>
                    <a:pt x="177" y="123"/>
                  </a:lnTo>
                  <a:lnTo>
                    <a:pt x="1202" y="0"/>
                  </a:lnTo>
                  <a:lnTo>
                    <a:pt x="288" y="157"/>
                  </a:lnTo>
                  <a:lnTo>
                    <a:pt x="248" y="267"/>
                  </a:lnTo>
                  <a:lnTo>
                    <a:pt x="1030" y="223"/>
                  </a:lnTo>
                  <a:lnTo>
                    <a:pt x="232" y="340"/>
                  </a:lnTo>
                  <a:lnTo>
                    <a:pt x="187" y="384"/>
                  </a:lnTo>
                  <a:lnTo>
                    <a:pt x="143" y="411"/>
                  </a:lnTo>
                  <a:lnTo>
                    <a:pt x="1656" y="328"/>
                  </a:lnTo>
                  <a:lnTo>
                    <a:pt x="0" y="4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3149" y="2785"/>
              <a:ext cx="253" cy="111"/>
            </a:xfrm>
            <a:custGeom>
              <a:avLst/>
              <a:gdLst>
                <a:gd name="T0" fmla="*/ 0 w 759"/>
                <a:gd name="T1" fmla="*/ 0 h 332"/>
                <a:gd name="T2" fmla="*/ 0 w 759"/>
                <a:gd name="T3" fmla="*/ 0 h 332"/>
                <a:gd name="T4" fmla="*/ 0 w 759"/>
                <a:gd name="T5" fmla="*/ 0 h 332"/>
                <a:gd name="T6" fmla="*/ 0 w 759"/>
                <a:gd name="T7" fmla="*/ 0 h 332"/>
                <a:gd name="T8" fmla="*/ 0 w 759"/>
                <a:gd name="T9" fmla="*/ 0 h 332"/>
                <a:gd name="T10" fmla="*/ 0 w 759"/>
                <a:gd name="T11" fmla="*/ 0 h 332"/>
                <a:gd name="T12" fmla="*/ 0 w 759"/>
                <a:gd name="T13" fmla="*/ 0 h 332"/>
                <a:gd name="T14" fmla="*/ 0 w 759"/>
                <a:gd name="T15" fmla="*/ 0 h 332"/>
                <a:gd name="T16" fmla="*/ 0 w 759"/>
                <a:gd name="T17" fmla="*/ 0 h 332"/>
                <a:gd name="T18" fmla="*/ 0 w 759"/>
                <a:gd name="T19" fmla="*/ 0 h 3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59"/>
                <a:gd name="T31" fmla="*/ 0 h 332"/>
                <a:gd name="T32" fmla="*/ 759 w 759"/>
                <a:gd name="T33" fmla="*/ 332 h 3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59" h="332">
                  <a:moveTo>
                    <a:pt x="292" y="0"/>
                  </a:moveTo>
                  <a:lnTo>
                    <a:pt x="0" y="15"/>
                  </a:lnTo>
                  <a:lnTo>
                    <a:pt x="221" y="332"/>
                  </a:lnTo>
                  <a:lnTo>
                    <a:pt x="759" y="291"/>
                  </a:lnTo>
                  <a:lnTo>
                    <a:pt x="700" y="251"/>
                  </a:lnTo>
                  <a:lnTo>
                    <a:pt x="261" y="266"/>
                  </a:lnTo>
                  <a:lnTo>
                    <a:pt x="145" y="71"/>
                  </a:lnTo>
                  <a:lnTo>
                    <a:pt x="360" y="19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3582" y="2852"/>
              <a:ext cx="219" cy="28"/>
            </a:xfrm>
            <a:custGeom>
              <a:avLst/>
              <a:gdLst>
                <a:gd name="T0" fmla="*/ 0 w 657"/>
                <a:gd name="T1" fmla="*/ 0 h 84"/>
                <a:gd name="T2" fmla="*/ 0 w 657"/>
                <a:gd name="T3" fmla="*/ 0 h 84"/>
                <a:gd name="T4" fmla="*/ 0 w 657"/>
                <a:gd name="T5" fmla="*/ 0 h 84"/>
                <a:gd name="T6" fmla="*/ 0 w 657"/>
                <a:gd name="T7" fmla="*/ 0 h 84"/>
                <a:gd name="T8" fmla="*/ 0 w 657"/>
                <a:gd name="T9" fmla="*/ 0 h 84"/>
                <a:gd name="T10" fmla="*/ 0 w 657"/>
                <a:gd name="T11" fmla="*/ 0 h 84"/>
                <a:gd name="T12" fmla="*/ 0 w 657"/>
                <a:gd name="T13" fmla="*/ 0 h 84"/>
                <a:gd name="T14" fmla="*/ 0 w 657"/>
                <a:gd name="T15" fmla="*/ 0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7"/>
                <a:gd name="T25" fmla="*/ 0 h 84"/>
                <a:gd name="T26" fmla="*/ 657 w 657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7" h="84">
                  <a:moveTo>
                    <a:pt x="0" y="84"/>
                  </a:moveTo>
                  <a:lnTo>
                    <a:pt x="113" y="71"/>
                  </a:lnTo>
                  <a:lnTo>
                    <a:pt x="337" y="42"/>
                  </a:lnTo>
                  <a:lnTo>
                    <a:pt x="558" y="13"/>
                  </a:lnTo>
                  <a:lnTo>
                    <a:pt x="657" y="0"/>
                  </a:lnTo>
                  <a:lnTo>
                    <a:pt x="164" y="17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3203" y="2181"/>
              <a:ext cx="608" cy="150"/>
            </a:xfrm>
            <a:custGeom>
              <a:avLst/>
              <a:gdLst>
                <a:gd name="T0" fmla="*/ 1 w 1825"/>
                <a:gd name="T1" fmla="*/ 0 h 451"/>
                <a:gd name="T2" fmla="*/ 1 w 1825"/>
                <a:gd name="T3" fmla="*/ 0 h 451"/>
                <a:gd name="T4" fmla="*/ 1 w 1825"/>
                <a:gd name="T5" fmla="*/ 0 h 451"/>
                <a:gd name="T6" fmla="*/ 1 w 1825"/>
                <a:gd name="T7" fmla="*/ 0 h 451"/>
                <a:gd name="T8" fmla="*/ 0 w 1825"/>
                <a:gd name="T9" fmla="*/ 0 h 451"/>
                <a:gd name="T10" fmla="*/ 0 w 1825"/>
                <a:gd name="T11" fmla="*/ 0 h 451"/>
                <a:gd name="T12" fmla="*/ 1 w 1825"/>
                <a:gd name="T13" fmla="*/ 0 h 451"/>
                <a:gd name="T14" fmla="*/ 0 w 1825"/>
                <a:gd name="T15" fmla="*/ 0 h 451"/>
                <a:gd name="T16" fmla="*/ 0 w 1825"/>
                <a:gd name="T17" fmla="*/ 0 h 451"/>
                <a:gd name="T18" fmla="*/ 1 w 1825"/>
                <a:gd name="T19" fmla="*/ 0 h 451"/>
                <a:gd name="T20" fmla="*/ 1 w 1825"/>
                <a:gd name="T21" fmla="*/ 0 h 451"/>
                <a:gd name="T22" fmla="*/ 1 w 1825"/>
                <a:gd name="T23" fmla="*/ 0 h 451"/>
                <a:gd name="T24" fmla="*/ 1 w 1825"/>
                <a:gd name="T25" fmla="*/ 0 h 4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25"/>
                <a:gd name="T40" fmla="*/ 0 h 451"/>
                <a:gd name="T41" fmla="*/ 1825 w 1825"/>
                <a:gd name="T42" fmla="*/ 451 h 4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25" h="451">
                  <a:moveTo>
                    <a:pt x="1825" y="97"/>
                  </a:moveTo>
                  <a:lnTo>
                    <a:pt x="1527" y="47"/>
                  </a:lnTo>
                  <a:lnTo>
                    <a:pt x="1472" y="4"/>
                  </a:lnTo>
                  <a:lnTo>
                    <a:pt x="1391" y="0"/>
                  </a:lnTo>
                  <a:lnTo>
                    <a:pt x="0" y="308"/>
                  </a:lnTo>
                  <a:lnTo>
                    <a:pt x="451" y="451"/>
                  </a:lnTo>
                  <a:lnTo>
                    <a:pt x="1628" y="153"/>
                  </a:lnTo>
                  <a:lnTo>
                    <a:pt x="433" y="385"/>
                  </a:lnTo>
                  <a:lnTo>
                    <a:pt x="310" y="305"/>
                  </a:lnTo>
                  <a:lnTo>
                    <a:pt x="1400" y="42"/>
                  </a:lnTo>
                  <a:lnTo>
                    <a:pt x="1476" y="63"/>
                  </a:lnTo>
                  <a:lnTo>
                    <a:pt x="1825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3653" y="2490"/>
              <a:ext cx="315" cy="128"/>
            </a:xfrm>
            <a:custGeom>
              <a:avLst/>
              <a:gdLst>
                <a:gd name="T0" fmla="*/ 0 w 945"/>
                <a:gd name="T1" fmla="*/ 0 h 382"/>
                <a:gd name="T2" fmla="*/ 0 w 945"/>
                <a:gd name="T3" fmla="*/ 0 h 382"/>
                <a:gd name="T4" fmla="*/ 0 w 945"/>
                <a:gd name="T5" fmla="*/ 0 h 382"/>
                <a:gd name="T6" fmla="*/ 0 w 945"/>
                <a:gd name="T7" fmla="*/ 0 h 382"/>
                <a:gd name="T8" fmla="*/ 0 w 945"/>
                <a:gd name="T9" fmla="*/ 0 h 382"/>
                <a:gd name="T10" fmla="*/ 0 w 945"/>
                <a:gd name="T11" fmla="*/ 0 h 3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45"/>
                <a:gd name="T19" fmla="*/ 0 h 382"/>
                <a:gd name="T20" fmla="*/ 945 w 945"/>
                <a:gd name="T21" fmla="*/ 382 h 3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45" h="382">
                  <a:moveTo>
                    <a:pt x="0" y="382"/>
                  </a:moveTo>
                  <a:lnTo>
                    <a:pt x="272" y="118"/>
                  </a:lnTo>
                  <a:lnTo>
                    <a:pt x="663" y="0"/>
                  </a:lnTo>
                  <a:lnTo>
                    <a:pt x="945" y="118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F7A8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3499" y="2461"/>
              <a:ext cx="561" cy="391"/>
            </a:xfrm>
            <a:custGeom>
              <a:avLst/>
              <a:gdLst>
                <a:gd name="T0" fmla="*/ 0 w 1682"/>
                <a:gd name="T1" fmla="*/ 0 h 1174"/>
                <a:gd name="T2" fmla="*/ 1 w 1682"/>
                <a:gd name="T3" fmla="*/ 0 h 1174"/>
                <a:gd name="T4" fmla="*/ 1 w 1682"/>
                <a:gd name="T5" fmla="*/ 0 h 1174"/>
                <a:gd name="T6" fmla="*/ 1 w 1682"/>
                <a:gd name="T7" fmla="*/ 0 h 1174"/>
                <a:gd name="T8" fmla="*/ 1 w 1682"/>
                <a:gd name="T9" fmla="*/ 0 h 1174"/>
                <a:gd name="T10" fmla="*/ 1 w 1682"/>
                <a:gd name="T11" fmla="*/ 0 h 1174"/>
                <a:gd name="T12" fmla="*/ 1 w 1682"/>
                <a:gd name="T13" fmla="*/ 0 h 1174"/>
                <a:gd name="T14" fmla="*/ 1 w 1682"/>
                <a:gd name="T15" fmla="*/ 0 h 1174"/>
                <a:gd name="T16" fmla="*/ 0 w 1682"/>
                <a:gd name="T17" fmla="*/ 1 h 1174"/>
                <a:gd name="T18" fmla="*/ 1 w 1682"/>
                <a:gd name="T19" fmla="*/ 0 h 1174"/>
                <a:gd name="T20" fmla="*/ 1 w 1682"/>
                <a:gd name="T21" fmla="*/ 0 h 1174"/>
                <a:gd name="T22" fmla="*/ 0 w 1682"/>
                <a:gd name="T23" fmla="*/ 0 h 1174"/>
                <a:gd name="T24" fmla="*/ 1 w 1682"/>
                <a:gd name="T25" fmla="*/ 0 h 1174"/>
                <a:gd name="T26" fmla="*/ 1 w 1682"/>
                <a:gd name="T27" fmla="*/ 0 h 1174"/>
                <a:gd name="T28" fmla="*/ 0 w 1682"/>
                <a:gd name="T29" fmla="*/ 0 h 1174"/>
                <a:gd name="T30" fmla="*/ 0 w 1682"/>
                <a:gd name="T31" fmla="*/ 0 h 1174"/>
                <a:gd name="T32" fmla="*/ 1 w 1682"/>
                <a:gd name="T33" fmla="*/ 0 h 1174"/>
                <a:gd name="T34" fmla="*/ 0 w 1682"/>
                <a:gd name="T35" fmla="*/ 0 h 1174"/>
                <a:gd name="T36" fmla="*/ 0 w 1682"/>
                <a:gd name="T37" fmla="*/ 0 h 1174"/>
                <a:gd name="T38" fmla="*/ 0 w 1682"/>
                <a:gd name="T39" fmla="*/ 0 h 1174"/>
                <a:gd name="T40" fmla="*/ 0 w 1682"/>
                <a:gd name="T41" fmla="*/ 0 h 11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82"/>
                <a:gd name="T64" fmla="*/ 0 h 1174"/>
                <a:gd name="T65" fmla="*/ 1682 w 1682"/>
                <a:gd name="T66" fmla="*/ 1174 h 11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82" h="1174">
                  <a:moveTo>
                    <a:pt x="939" y="0"/>
                  </a:moveTo>
                  <a:lnTo>
                    <a:pt x="1648" y="189"/>
                  </a:lnTo>
                  <a:lnTo>
                    <a:pt x="1682" y="300"/>
                  </a:lnTo>
                  <a:lnTo>
                    <a:pt x="1338" y="417"/>
                  </a:lnTo>
                  <a:lnTo>
                    <a:pt x="1293" y="505"/>
                  </a:lnTo>
                  <a:lnTo>
                    <a:pt x="1316" y="605"/>
                  </a:lnTo>
                  <a:lnTo>
                    <a:pt x="1366" y="678"/>
                  </a:lnTo>
                  <a:lnTo>
                    <a:pt x="1465" y="732"/>
                  </a:lnTo>
                  <a:lnTo>
                    <a:pt x="0" y="1174"/>
                  </a:lnTo>
                  <a:lnTo>
                    <a:pt x="1348" y="716"/>
                  </a:lnTo>
                  <a:lnTo>
                    <a:pt x="1259" y="662"/>
                  </a:lnTo>
                  <a:lnTo>
                    <a:pt x="828" y="755"/>
                  </a:lnTo>
                  <a:lnTo>
                    <a:pt x="1237" y="600"/>
                  </a:lnTo>
                  <a:lnTo>
                    <a:pt x="1243" y="473"/>
                  </a:lnTo>
                  <a:lnTo>
                    <a:pt x="368" y="666"/>
                  </a:lnTo>
                  <a:lnTo>
                    <a:pt x="346" y="573"/>
                  </a:lnTo>
                  <a:lnTo>
                    <a:pt x="1642" y="226"/>
                  </a:lnTo>
                  <a:lnTo>
                    <a:pt x="982" y="68"/>
                  </a:lnTo>
                  <a:lnTo>
                    <a:pt x="474" y="235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3770" y="2810"/>
              <a:ext cx="99" cy="47"/>
            </a:xfrm>
            <a:custGeom>
              <a:avLst/>
              <a:gdLst>
                <a:gd name="T0" fmla="*/ 0 w 297"/>
                <a:gd name="T1" fmla="*/ 0 h 141"/>
                <a:gd name="T2" fmla="*/ 0 w 297"/>
                <a:gd name="T3" fmla="*/ 0 h 141"/>
                <a:gd name="T4" fmla="*/ 0 w 297"/>
                <a:gd name="T5" fmla="*/ 0 h 141"/>
                <a:gd name="T6" fmla="*/ 0 w 297"/>
                <a:gd name="T7" fmla="*/ 0 h 141"/>
                <a:gd name="T8" fmla="*/ 0 w 297"/>
                <a:gd name="T9" fmla="*/ 0 h 141"/>
                <a:gd name="T10" fmla="*/ 0 w 297"/>
                <a:gd name="T11" fmla="*/ 0 h 141"/>
                <a:gd name="T12" fmla="*/ 0 w 297"/>
                <a:gd name="T13" fmla="*/ 0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7"/>
                <a:gd name="T22" fmla="*/ 0 h 141"/>
                <a:gd name="T23" fmla="*/ 297 w 297"/>
                <a:gd name="T24" fmla="*/ 141 h 1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7" h="141">
                  <a:moveTo>
                    <a:pt x="197" y="0"/>
                  </a:moveTo>
                  <a:lnTo>
                    <a:pt x="297" y="121"/>
                  </a:lnTo>
                  <a:lnTo>
                    <a:pt x="0" y="141"/>
                  </a:lnTo>
                  <a:lnTo>
                    <a:pt x="169" y="88"/>
                  </a:lnTo>
                  <a:lnTo>
                    <a:pt x="129" y="13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0" name="Line 238"/>
          <p:cNvSpPr>
            <a:spLocks noChangeShapeType="1"/>
          </p:cNvSpPr>
          <p:nvPr/>
        </p:nvSpPr>
        <p:spPr bwMode="auto">
          <a:xfrm>
            <a:off x="3643306" y="2643181"/>
            <a:ext cx="2000264" cy="71439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241" name="Group 53"/>
          <p:cNvGrpSpPr>
            <a:grpSpLocks/>
          </p:cNvGrpSpPr>
          <p:nvPr/>
        </p:nvGrpSpPr>
        <p:grpSpPr bwMode="auto">
          <a:xfrm>
            <a:off x="2714612" y="1785926"/>
            <a:ext cx="2071702" cy="1857388"/>
            <a:chOff x="2112" y="2544"/>
            <a:chExt cx="1255" cy="1559"/>
          </a:xfrm>
        </p:grpSpPr>
        <p:grpSp>
          <p:nvGrpSpPr>
            <p:cNvPr id="242" name="Group 54"/>
            <p:cNvGrpSpPr>
              <a:grpSpLocks/>
            </p:cNvGrpSpPr>
            <p:nvPr/>
          </p:nvGrpSpPr>
          <p:grpSpPr bwMode="auto">
            <a:xfrm>
              <a:off x="2160" y="3308"/>
              <a:ext cx="1207" cy="791"/>
              <a:chOff x="2880" y="2118"/>
              <a:chExt cx="1207" cy="1073"/>
            </a:xfrm>
          </p:grpSpPr>
          <p:sp>
            <p:nvSpPr>
              <p:cNvPr id="381" name="Freeform 55"/>
              <p:cNvSpPr>
                <a:spLocks/>
              </p:cNvSpPr>
              <p:nvPr/>
            </p:nvSpPr>
            <p:spPr bwMode="auto">
              <a:xfrm>
                <a:off x="2962" y="2240"/>
                <a:ext cx="856" cy="914"/>
              </a:xfrm>
              <a:custGeom>
                <a:avLst/>
                <a:gdLst>
                  <a:gd name="T0" fmla="*/ 0 w 2566"/>
                  <a:gd name="T1" fmla="*/ 0 h 2741"/>
                  <a:gd name="T2" fmla="*/ 0 w 2566"/>
                  <a:gd name="T3" fmla="*/ 0 h 2741"/>
                  <a:gd name="T4" fmla="*/ 0 w 2566"/>
                  <a:gd name="T5" fmla="*/ 0 h 2741"/>
                  <a:gd name="T6" fmla="*/ 0 w 2566"/>
                  <a:gd name="T7" fmla="*/ 0 h 2741"/>
                  <a:gd name="T8" fmla="*/ 0 w 2566"/>
                  <a:gd name="T9" fmla="*/ 1 h 2741"/>
                  <a:gd name="T10" fmla="*/ 0 w 2566"/>
                  <a:gd name="T11" fmla="*/ 1 h 2741"/>
                  <a:gd name="T12" fmla="*/ 1 w 2566"/>
                  <a:gd name="T13" fmla="*/ 1 h 2741"/>
                  <a:gd name="T14" fmla="*/ 1 w 2566"/>
                  <a:gd name="T15" fmla="*/ 1 h 2741"/>
                  <a:gd name="T16" fmla="*/ 1 w 2566"/>
                  <a:gd name="T17" fmla="*/ 0 h 2741"/>
                  <a:gd name="T18" fmla="*/ 0 w 2566"/>
                  <a:gd name="T19" fmla="*/ 0 h 2741"/>
                  <a:gd name="T20" fmla="*/ 0 w 2566"/>
                  <a:gd name="T21" fmla="*/ 0 h 27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66"/>
                  <a:gd name="T34" fmla="*/ 0 h 2741"/>
                  <a:gd name="T35" fmla="*/ 2566 w 2566"/>
                  <a:gd name="T36" fmla="*/ 2741 h 27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66" h="2741">
                    <a:moveTo>
                      <a:pt x="92" y="0"/>
                    </a:moveTo>
                    <a:lnTo>
                      <a:pt x="94" y="307"/>
                    </a:lnTo>
                    <a:lnTo>
                      <a:pt x="10" y="530"/>
                    </a:lnTo>
                    <a:lnTo>
                      <a:pt x="364" y="818"/>
                    </a:lnTo>
                    <a:lnTo>
                      <a:pt x="0" y="1593"/>
                    </a:lnTo>
                    <a:lnTo>
                      <a:pt x="560" y="2741"/>
                    </a:lnTo>
                    <a:lnTo>
                      <a:pt x="1750" y="2587"/>
                    </a:lnTo>
                    <a:lnTo>
                      <a:pt x="2566" y="1882"/>
                    </a:lnTo>
                    <a:lnTo>
                      <a:pt x="1775" y="22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" name="Freeform 56"/>
              <p:cNvSpPr>
                <a:spLocks/>
              </p:cNvSpPr>
              <p:nvPr/>
            </p:nvSpPr>
            <p:spPr bwMode="auto">
              <a:xfrm>
                <a:off x="2933" y="2550"/>
                <a:ext cx="194" cy="326"/>
              </a:xfrm>
              <a:custGeom>
                <a:avLst/>
                <a:gdLst>
                  <a:gd name="T0" fmla="*/ 0 w 582"/>
                  <a:gd name="T1" fmla="*/ 0 h 978"/>
                  <a:gd name="T2" fmla="*/ 0 w 582"/>
                  <a:gd name="T3" fmla="*/ 0 h 978"/>
                  <a:gd name="T4" fmla="*/ 0 w 582"/>
                  <a:gd name="T5" fmla="*/ 0 h 978"/>
                  <a:gd name="T6" fmla="*/ 0 w 582"/>
                  <a:gd name="T7" fmla="*/ 0 h 978"/>
                  <a:gd name="T8" fmla="*/ 0 w 582"/>
                  <a:gd name="T9" fmla="*/ 0 h 978"/>
                  <a:gd name="T10" fmla="*/ 0 w 582"/>
                  <a:gd name="T11" fmla="*/ 0 h 978"/>
                  <a:gd name="T12" fmla="*/ 0 w 582"/>
                  <a:gd name="T13" fmla="*/ 0 h 9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2"/>
                  <a:gd name="T22" fmla="*/ 0 h 978"/>
                  <a:gd name="T23" fmla="*/ 582 w 582"/>
                  <a:gd name="T24" fmla="*/ 978 h 9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2" h="978">
                    <a:moveTo>
                      <a:pt x="300" y="0"/>
                    </a:moveTo>
                    <a:lnTo>
                      <a:pt x="0" y="48"/>
                    </a:lnTo>
                    <a:lnTo>
                      <a:pt x="37" y="135"/>
                    </a:lnTo>
                    <a:lnTo>
                      <a:pt x="582" y="978"/>
                    </a:lnTo>
                    <a:lnTo>
                      <a:pt x="339" y="126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3" name="Freeform 57"/>
              <p:cNvSpPr>
                <a:spLocks/>
              </p:cNvSpPr>
              <p:nvPr/>
            </p:nvSpPr>
            <p:spPr bwMode="auto">
              <a:xfrm>
                <a:off x="2908" y="2710"/>
                <a:ext cx="482" cy="458"/>
              </a:xfrm>
              <a:custGeom>
                <a:avLst/>
                <a:gdLst>
                  <a:gd name="T0" fmla="*/ 0 w 1445"/>
                  <a:gd name="T1" fmla="*/ 0 h 1374"/>
                  <a:gd name="T2" fmla="*/ 0 w 1445"/>
                  <a:gd name="T3" fmla="*/ 0 h 1374"/>
                  <a:gd name="T4" fmla="*/ 0 w 1445"/>
                  <a:gd name="T5" fmla="*/ 1 h 1374"/>
                  <a:gd name="T6" fmla="*/ 1 w 1445"/>
                  <a:gd name="T7" fmla="*/ 1 h 1374"/>
                  <a:gd name="T8" fmla="*/ 0 w 1445"/>
                  <a:gd name="T9" fmla="*/ 1 h 1374"/>
                  <a:gd name="T10" fmla="*/ 0 w 1445"/>
                  <a:gd name="T11" fmla="*/ 0 h 1374"/>
                  <a:gd name="T12" fmla="*/ 0 w 1445"/>
                  <a:gd name="T13" fmla="*/ 0 h 1374"/>
                  <a:gd name="T14" fmla="*/ 0 w 1445"/>
                  <a:gd name="T15" fmla="*/ 0 h 13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5"/>
                  <a:gd name="T25" fmla="*/ 0 h 1374"/>
                  <a:gd name="T26" fmla="*/ 1445 w 1445"/>
                  <a:gd name="T27" fmla="*/ 1374 h 13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5" h="1374">
                    <a:moveTo>
                      <a:pt x="247" y="0"/>
                    </a:moveTo>
                    <a:lnTo>
                      <a:pt x="0" y="93"/>
                    </a:lnTo>
                    <a:lnTo>
                      <a:pt x="656" y="1374"/>
                    </a:lnTo>
                    <a:lnTo>
                      <a:pt x="1445" y="1331"/>
                    </a:lnTo>
                    <a:lnTo>
                      <a:pt x="719" y="1182"/>
                    </a:lnTo>
                    <a:lnTo>
                      <a:pt x="204" y="156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" name="Freeform 58"/>
              <p:cNvSpPr>
                <a:spLocks/>
              </p:cNvSpPr>
              <p:nvPr/>
            </p:nvSpPr>
            <p:spPr bwMode="auto">
              <a:xfrm>
                <a:off x="2891" y="2128"/>
                <a:ext cx="564" cy="285"/>
              </a:xfrm>
              <a:custGeom>
                <a:avLst/>
                <a:gdLst>
                  <a:gd name="T0" fmla="*/ 1 w 1694"/>
                  <a:gd name="T1" fmla="*/ 0 h 855"/>
                  <a:gd name="T2" fmla="*/ 0 w 1694"/>
                  <a:gd name="T3" fmla="*/ 0 h 855"/>
                  <a:gd name="T4" fmla="*/ 0 w 1694"/>
                  <a:gd name="T5" fmla="*/ 0 h 855"/>
                  <a:gd name="T6" fmla="*/ 1 w 1694"/>
                  <a:gd name="T7" fmla="*/ 0 h 855"/>
                  <a:gd name="T8" fmla="*/ 1 w 1694"/>
                  <a:gd name="T9" fmla="*/ 0 h 855"/>
                  <a:gd name="T10" fmla="*/ 0 w 1694"/>
                  <a:gd name="T11" fmla="*/ 0 h 855"/>
                  <a:gd name="T12" fmla="*/ 1 w 1694"/>
                  <a:gd name="T13" fmla="*/ 0 h 855"/>
                  <a:gd name="T14" fmla="*/ 1 w 1694"/>
                  <a:gd name="T15" fmla="*/ 0 h 855"/>
                  <a:gd name="T16" fmla="*/ 1 w 1694"/>
                  <a:gd name="T17" fmla="*/ 0 h 8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94"/>
                  <a:gd name="T28" fmla="*/ 0 h 855"/>
                  <a:gd name="T29" fmla="*/ 1694 w 1694"/>
                  <a:gd name="T30" fmla="*/ 855 h 8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94" h="855">
                    <a:moveTo>
                      <a:pt x="1463" y="0"/>
                    </a:moveTo>
                    <a:lnTo>
                      <a:pt x="20" y="275"/>
                    </a:lnTo>
                    <a:lnTo>
                      <a:pt x="0" y="335"/>
                    </a:lnTo>
                    <a:lnTo>
                      <a:pt x="1389" y="855"/>
                    </a:lnTo>
                    <a:lnTo>
                      <a:pt x="1694" y="731"/>
                    </a:lnTo>
                    <a:lnTo>
                      <a:pt x="845" y="455"/>
                    </a:lnTo>
                    <a:lnTo>
                      <a:pt x="1509" y="75"/>
                    </a:lnTo>
                    <a:lnTo>
                      <a:pt x="1463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5" name="Freeform 59"/>
              <p:cNvSpPr>
                <a:spLocks/>
              </p:cNvSpPr>
              <p:nvPr/>
            </p:nvSpPr>
            <p:spPr bwMode="auto">
              <a:xfrm>
                <a:off x="2904" y="2371"/>
                <a:ext cx="602" cy="272"/>
              </a:xfrm>
              <a:custGeom>
                <a:avLst/>
                <a:gdLst>
                  <a:gd name="T0" fmla="*/ 0 w 1806"/>
                  <a:gd name="T1" fmla="*/ 0 h 816"/>
                  <a:gd name="T2" fmla="*/ 0 w 1806"/>
                  <a:gd name="T3" fmla="*/ 0 h 816"/>
                  <a:gd name="T4" fmla="*/ 0 w 1806"/>
                  <a:gd name="T5" fmla="*/ 0 h 816"/>
                  <a:gd name="T6" fmla="*/ 1 w 1806"/>
                  <a:gd name="T7" fmla="*/ 0 h 816"/>
                  <a:gd name="T8" fmla="*/ 1 w 1806"/>
                  <a:gd name="T9" fmla="*/ 0 h 816"/>
                  <a:gd name="T10" fmla="*/ 1 w 1806"/>
                  <a:gd name="T11" fmla="*/ 0 h 816"/>
                  <a:gd name="T12" fmla="*/ 1 w 1806"/>
                  <a:gd name="T13" fmla="*/ 0 h 816"/>
                  <a:gd name="T14" fmla="*/ 1 w 1806"/>
                  <a:gd name="T15" fmla="*/ 0 h 816"/>
                  <a:gd name="T16" fmla="*/ 0 w 1806"/>
                  <a:gd name="T17" fmla="*/ 0 h 816"/>
                  <a:gd name="T18" fmla="*/ 0 w 1806"/>
                  <a:gd name="T19" fmla="*/ 0 h 816"/>
                  <a:gd name="T20" fmla="*/ 0 w 1806"/>
                  <a:gd name="T21" fmla="*/ 0 h 8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06"/>
                  <a:gd name="T34" fmla="*/ 0 h 816"/>
                  <a:gd name="T35" fmla="*/ 1806 w 1806"/>
                  <a:gd name="T36" fmla="*/ 816 h 8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06" h="816">
                    <a:moveTo>
                      <a:pt x="241" y="0"/>
                    </a:moveTo>
                    <a:lnTo>
                      <a:pt x="0" y="101"/>
                    </a:lnTo>
                    <a:lnTo>
                      <a:pt x="0" y="172"/>
                    </a:lnTo>
                    <a:lnTo>
                      <a:pt x="1349" y="816"/>
                    </a:lnTo>
                    <a:lnTo>
                      <a:pt x="1779" y="687"/>
                    </a:lnTo>
                    <a:lnTo>
                      <a:pt x="1806" y="570"/>
                    </a:lnTo>
                    <a:lnTo>
                      <a:pt x="1574" y="551"/>
                    </a:lnTo>
                    <a:lnTo>
                      <a:pt x="1344" y="636"/>
                    </a:lnTo>
                    <a:lnTo>
                      <a:pt x="207" y="129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6" name="Freeform 60"/>
              <p:cNvSpPr>
                <a:spLocks/>
              </p:cNvSpPr>
              <p:nvPr/>
            </p:nvSpPr>
            <p:spPr bwMode="auto">
              <a:xfrm>
                <a:off x="3010" y="2500"/>
                <a:ext cx="454" cy="360"/>
              </a:xfrm>
              <a:custGeom>
                <a:avLst/>
                <a:gdLst>
                  <a:gd name="T0" fmla="*/ 0 w 1360"/>
                  <a:gd name="T1" fmla="*/ 0 h 1080"/>
                  <a:gd name="T2" fmla="*/ 0 w 1360"/>
                  <a:gd name="T3" fmla="*/ 0 h 1080"/>
                  <a:gd name="T4" fmla="*/ 0 w 1360"/>
                  <a:gd name="T5" fmla="*/ 0 h 1080"/>
                  <a:gd name="T6" fmla="*/ 0 w 1360"/>
                  <a:gd name="T7" fmla="*/ 0 h 1080"/>
                  <a:gd name="T8" fmla="*/ 0 w 1360"/>
                  <a:gd name="T9" fmla="*/ 0 h 1080"/>
                  <a:gd name="T10" fmla="*/ 0 w 1360"/>
                  <a:gd name="T11" fmla="*/ 0 h 1080"/>
                  <a:gd name="T12" fmla="*/ 0 w 1360"/>
                  <a:gd name="T13" fmla="*/ 0 h 1080"/>
                  <a:gd name="T14" fmla="*/ 1 w 1360"/>
                  <a:gd name="T15" fmla="*/ 0 h 1080"/>
                  <a:gd name="T16" fmla="*/ 1 w 1360"/>
                  <a:gd name="T17" fmla="*/ 0 h 1080"/>
                  <a:gd name="T18" fmla="*/ 1 w 1360"/>
                  <a:gd name="T19" fmla="*/ 0 h 1080"/>
                  <a:gd name="T20" fmla="*/ 0 w 1360"/>
                  <a:gd name="T21" fmla="*/ 0 h 1080"/>
                  <a:gd name="T22" fmla="*/ 0 w 1360"/>
                  <a:gd name="T23" fmla="*/ 0 h 1080"/>
                  <a:gd name="T24" fmla="*/ 0 w 1360"/>
                  <a:gd name="T25" fmla="*/ 0 h 1080"/>
                  <a:gd name="T26" fmla="*/ 0 w 1360"/>
                  <a:gd name="T27" fmla="*/ 0 h 10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60"/>
                  <a:gd name="T43" fmla="*/ 0 h 1080"/>
                  <a:gd name="T44" fmla="*/ 1360 w 1360"/>
                  <a:gd name="T45" fmla="*/ 1080 h 10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60" h="1080">
                    <a:moveTo>
                      <a:pt x="6" y="59"/>
                    </a:moveTo>
                    <a:lnTo>
                      <a:pt x="0" y="180"/>
                    </a:lnTo>
                    <a:lnTo>
                      <a:pt x="10" y="314"/>
                    </a:lnTo>
                    <a:lnTo>
                      <a:pt x="78" y="384"/>
                    </a:lnTo>
                    <a:lnTo>
                      <a:pt x="226" y="419"/>
                    </a:lnTo>
                    <a:lnTo>
                      <a:pt x="805" y="844"/>
                    </a:lnTo>
                    <a:lnTo>
                      <a:pt x="1060" y="1040"/>
                    </a:lnTo>
                    <a:lnTo>
                      <a:pt x="1244" y="1080"/>
                    </a:lnTo>
                    <a:lnTo>
                      <a:pt x="1219" y="835"/>
                    </a:lnTo>
                    <a:lnTo>
                      <a:pt x="1360" y="465"/>
                    </a:lnTo>
                    <a:lnTo>
                      <a:pt x="1075" y="450"/>
                    </a:lnTo>
                    <a:lnTo>
                      <a:pt x="50" y="0"/>
                    </a:lnTo>
                    <a:lnTo>
                      <a:pt x="6" y="59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7" name="Freeform 61"/>
              <p:cNvSpPr>
                <a:spLocks/>
              </p:cNvSpPr>
              <p:nvPr/>
            </p:nvSpPr>
            <p:spPr bwMode="auto">
              <a:xfrm>
                <a:off x="3286" y="2193"/>
                <a:ext cx="549" cy="130"/>
              </a:xfrm>
              <a:custGeom>
                <a:avLst/>
                <a:gdLst>
                  <a:gd name="T0" fmla="*/ 0 w 1646"/>
                  <a:gd name="T1" fmla="*/ 0 h 390"/>
                  <a:gd name="T2" fmla="*/ 0 w 1646"/>
                  <a:gd name="T3" fmla="*/ 0 h 390"/>
                  <a:gd name="T4" fmla="*/ 0 w 1646"/>
                  <a:gd name="T5" fmla="*/ 0 h 390"/>
                  <a:gd name="T6" fmla="*/ 0 w 1646"/>
                  <a:gd name="T7" fmla="*/ 0 h 390"/>
                  <a:gd name="T8" fmla="*/ 0 w 1646"/>
                  <a:gd name="T9" fmla="*/ 0 h 390"/>
                  <a:gd name="T10" fmla="*/ 0 w 1646"/>
                  <a:gd name="T11" fmla="*/ 0 h 390"/>
                  <a:gd name="T12" fmla="*/ 0 w 1646"/>
                  <a:gd name="T13" fmla="*/ 0 h 390"/>
                  <a:gd name="T14" fmla="*/ 0 w 1646"/>
                  <a:gd name="T15" fmla="*/ 0 h 390"/>
                  <a:gd name="T16" fmla="*/ 0 w 1646"/>
                  <a:gd name="T17" fmla="*/ 0 h 390"/>
                  <a:gd name="T18" fmla="*/ 0 w 1646"/>
                  <a:gd name="T19" fmla="*/ 0 h 390"/>
                  <a:gd name="T20" fmla="*/ 0 w 1646"/>
                  <a:gd name="T21" fmla="*/ 0 h 390"/>
                  <a:gd name="T22" fmla="*/ 1 w 1646"/>
                  <a:gd name="T23" fmla="*/ 0 h 390"/>
                  <a:gd name="T24" fmla="*/ 1 w 1646"/>
                  <a:gd name="T25" fmla="*/ 0 h 390"/>
                  <a:gd name="T26" fmla="*/ 1 w 1646"/>
                  <a:gd name="T27" fmla="*/ 0 h 390"/>
                  <a:gd name="T28" fmla="*/ 0 w 1646"/>
                  <a:gd name="T29" fmla="*/ 0 h 390"/>
                  <a:gd name="T30" fmla="*/ 0 w 1646"/>
                  <a:gd name="T31" fmla="*/ 0 h 390"/>
                  <a:gd name="T32" fmla="*/ 0 w 1646"/>
                  <a:gd name="T33" fmla="*/ 0 h 3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46"/>
                  <a:gd name="T52" fmla="*/ 0 h 390"/>
                  <a:gd name="T53" fmla="*/ 1646 w 1646"/>
                  <a:gd name="T54" fmla="*/ 390 h 3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46" h="390">
                    <a:moveTo>
                      <a:pt x="0" y="292"/>
                    </a:moveTo>
                    <a:lnTo>
                      <a:pt x="53" y="273"/>
                    </a:lnTo>
                    <a:lnTo>
                      <a:pt x="191" y="238"/>
                    </a:lnTo>
                    <a:lnTo>
                      <a:pt x="281" y="216"/>
                    </a:lnTo>
                    <a:lnTo>
                      <a:pt x="383" y="190"/>
                    </a:lnTo>
                    <a:lnTo>
                      <a:pt x="490" y="165"/>
                    </a:lnTo>
                    <a:lnTo>
                      <a:pt x="602" y="139"/>
                    </a:lnTo>
                    <a:lnTo>
                      <a:pt x="715" y="112"/>
                    </a:lnTo>
                    <a:lnTo>
                      <a:pt x="822" y="87"/>
                    </a:lnTo>
                    <a:lnTo>
                      <a:pt x="924" y="64"/>
                    </a:lnTo>
                    <a:lnTo>
                      <a:pt x="1014" y="43"/>
                    </a:lnTo>
                    <a:lnTo>
                      <a:pt x="1150" y="12"/>
                    </a:lnTo>
                    <a:lnTo>
                      <a:pt x="1202" y="0"/>
                    </a:lnTo>
                    <a:lnTo>
                      <a:pt x="1646" y="75"/>
                    </a:lnTo>
                    <a:lnTo>
                      <a:pt x="158" y="39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8" name="Freeform 62"/>
              <p:cNvSpPr>
                <a:spLocks/>
              </p:cNvSpPr>
              <p:nvPr/>
            </p:nvSpPr>
            <p:spPr bwMode="auto">
              <a:xfrm>
                <a:off x="3279" y="2664"/>
                <a:ext cx="86" cy="139"/>
              </a:xfrm>
              <a:custGeom>
                <a:avLst/>
                <a:gdLst>
                  <a:gd name="T0" fmla="*/ 0 w 259"/>
                  <a:gd name="T1" fmla="*/ 0 h 417"/>
                  <a:gd name="T2" fmla="*/ 0 w 259"/>
                  <a:gd name="T3" fmla="*/ 0 h 417"/>
                  <a:gd name="T4" fmla="*/ 0 w 259"/>
                  <a:gd name="T5" fmla="*/ 0 h 417"/>
                  <a:gd name="T6" fmla="*/ 0 w 259"/>
                  <a:gd name="T7" fmla="*/ 0 h 417"/>
                  <a:gd name="T8" fmla="*/ 0 w 259"/>
                  <a:gd name="T9" fmla="*/ 0 h 417"/>
                  <a:gd name="T10" fmla="*/ 0 w 259"/>
                  <a:gd name="T11" fmla="*/ 0 h 417"/>
                  <a:gd name="T12" fmla="*/ 0 w 259"/>
                  <a:gd name="T13" fmla="*/ 0 h 417"/>
                  <a:gd name="T14" fmla="*/ 0 w 259"/>
                  <a:gd name="T15" fmla="*/ 0 h 4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9"/>
                  <a:gd name="T25" fmla="*/ 0 h 417"/>
                  <a:gd name="T26" fmla="*/ 259 w 259"/>
                  <a:gd name="T27" fmla="*/ 417 h 4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9" h="417">
                    <a:moveTo>
                      <a:pt x="75" y="0"/>
                    </a:moveTo>
                    <a:lnTo>
                      <a:pt x="259" y="21"/>
                    </a:lnTo>
                    <a:lnTo>
                      <a:pt x="135" y="241"/>
                    </a:lnTo>
                    <a:lnTo>
                      <a:pt x="110" y="417"/>
                    </a:lnTo>
                    <a:lnTo>
                      <a:pt x="0" y="350"/>
                    </a:lnTo>
                    <a:lnTo>
                      <a:pt x="25" y="8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" name="Freeform 63"/>
              <p:cNvSpPr>
                <a:spLocks/>
              </p:cNvSpPr>
              <p:nvPr/>
            </p:nvSpPr>
            <p:spPr bwMode="auto">
              <a:xfrm>
                <a:off x="3216" y="2803"/>
                <a:ext cx="141" cy="82"/>
              </a:xfrm>
              <a:custGeom>
                <a:avLst/>
                <a:gdLst>
                  <a:gd name="T0" fmla="*/ 0 w 423"/>
                  <a:gd name="T1" fmla="*/ 0 h 247"/>
                  <a:gd name="T2" fmla="*/ 0 w 423"/>
                  <a:gd name="T3" fmla="*/ 0 h 247"/>
                  <a:gd name="T4" fmla="*/ 0 w 423"/>
                  <a:gd name="T5" fmla="*/ 0 h 247"/>
                  <a:gd name="T6" fmla="*/ 0 w 423"/>
                  <a:gd name="T7" fmla="*/ 0 h 247"/>
                  <a:gd name="T8" fmla="*/ 0 w 423"/>
                  <a:gd name="T9" fmla="*/ 0 h 247"/>
                  <a:gd name="T10" fmla="*/ 0 w 423"/>
                  <a:gd name="T11" fmla="*/ 0 h 2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3"/>
                  <a:gd name="T19" fmla="*/ 0 h 247"/>
                  <a:gd name="T20" fmla="*/ 423 w 423"/>
                  <a:gd name="T21" fmla="*/ 247 h 2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3" h="247">
                    <a:moveTo>
                      <a:pt x="0" y="16"/>
                    </a:moveTo>
                    <a:lnTo>
                      <a:pt x="174" y="0"/>
                    </a:lnTo>
                    <a:lnTo>
                      <a:pt x="423" y="201"/>
                    </a:lnTo>
                    <a:lnTo>
                      <a:pt x="44" y="24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" name="Freeform 64"/>
              <p:cNvSpPr>
                <a:spLocks/>
              </p:cNvSpPr>
              <p:nvPr/>
            </p:nvSpPr>
            <p:spPr bwMode="auto">
              <a:xfrm>
                <a:off x="3177" y="2893"/>
                <a:ext cx="793" cy="250"/>
              </a:xfrm>
              <a:custGeom>
                <a:avLst/>
                <a:gdLst>
                  <a:gd name="T0" fmla="*/ 0 w 2378"/>
                  <a:gd name="T1" fmla="*/ 0 h 751"/>
                  <a:gd name="T2" fmla="*/ 0 w 2378"/>
                  <a:gd name="T3" fmla="*/ 0 h 751"/>
                  <a:gd name="T4" fmla="*/ 0 w 2378"/>
                  <a:gd name="T5" fmla="*/ 0 h 751"/>
                  <a:gd name="T6" fmla="*/ 0 w 2378"/>
                  <a:gd name="T7" fmla="*/ 0 h 751"/>
                  <a:gd name="T8" fmla="*/ 1 w 2378"/>
                  <a:gd name="T9" fmla="*/ 0 h 751"/>
                  <a:gd name="T10" fmla="*/ 1 w 2378"/>
                  <a:gd name="T11" fmla="*/ 0 h 751"/>
                  <a:gd name="T12" fmla="*/ 1 w 2378"/>
                  <a:gd name="T13" fmla="*/ 0 h 751"/>
                  <a:gd name="T14" fmla="*/ 1 w 2378"/>
                  <a:gd name="T15" fmla="*/ 0 h 751"/>
                  <a:gd name="T16" fmla="*/ 1 w 2378"/>
                  <a:gd name="T17" fmla="*/ 0 h 751"/>
                  <a:gd name="T18" fmla="*/ 1 w 2378"/>
                  <a:gd name="T19" fmla="*/ 0 h 751"/>
                  <a:gd name="T20" fmla="*/ 1 w 2378"/>
                  <a:gd name="T21" fmla="*/ 0 h 751"/>
                  <a:gd name="T22" fmla="*/ 1 w 2378"/>
                  <a:gd name="T23" fmla="*/ 0 h 751"/>
                  <a:gd name="T24" fmla="*/ 1 w 2378"/>
                  <a:gd name="T25" fmla="*/ 0 h 751"/>
                  <a:gd name="T26" fmla="*/ 1 w 2378"/>
                  <a:gd name="T27" fmla="*/ 0 h 751"/>
                  <a:gd name="T28" fmla="*/ 1 w 2378"/>
                  <a:gd name="T29" fmla="*/ 0 h 751"/>
                  <a:gd name="T30" fmla="*/ 1 w 2378"/>
                  <a:gd name="T31" fmla="*/ 0 h 751"/>
                  <a:gd name="T32" fmla="*/ 0 w 2378"/>
                  <a:gd name="T33" fmla="*/ 0 h 751"/>
                  <a:gd name="T34" fmla="*/ 0 w 2378"/>
                  <a:gd name="T35" fmla="*/ 0 h 7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78"/>
                  <a:gd name="T55" fmla="*/ 0 h 751"/>
                  <a:gd name="T56" fmla="*/ 2378 w 2378"/>
                  <a:gd name="T57" fmla="*/ 751 h 7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78" h="751">
                    <a:moveTo>
                      <a:pt x="155" y="301"/>
                    </a:moveTo>
                    <a:lnTo>
                      <a:pt x="129" y="450"/>
                    </a:lnTo>
                    <a:lnTo>
                      <a:pt x="0" y="601"/>
                    </a:lnTo>
                    <a:lnTo>
                      <a:pt x="563" y="751"/>
                    </a:lnTo>
                    <a:lnTo>
                      <a:pt x="1684" y="647"/>
                    </a:lnTo>
                    <a:lnTo>
                      <a:pt x="1763" y="616"/>
                    </a:lnTo>
                    <a:lnTo>
                      <a:pt x="1913" y="647"/>
                    </a:lnTo>
                    <a:lnTo>
                      <a:pt x="2042" y="630"/>
                    </a:lnTo>
                    <a:lnTo>
                      <a:pt x="2187" y="607"/>
                    </a:lnTo>
                    <a:lnTo>
                      <a:pt x="2221" y="580"/>
                    </a:lnTo>
                    <a:lnTo>
                      <a:pt x="2276" y="534"/>
                    </a:lnTo>
                    <a:lnTo>
                      <a:pt x="2326" y="490"/>
                    </a:lnTo>
                    <a:lnTo>
                      <a:pt x="2348" y="471"/>
                    </a:lnTo>
                    <a:lnTo>
                      <a:pt x="2378" y="186"/>
                    </a:lnTo>
                    <a:lnTo>
                      <a:pt x="2218" y="0"/>
                    </a:lnTo>
                    <a:lnTo>
                      <a:pt x="1439" y="140"/>
                    </a:lnTo>
                    <a:lnTo>
                      <a:pt x="155" y="301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1" name="Freeform 65"/>
              <p:cNvSpPr>
                <a:spLocks/>
              </p:cNvSpPr>
              <p:nvPr/>
            </p:nvSpPr>
            <p:spPr bwMode="auto">
              <a:xfrm>
                <a:off x="2961" y="2573"/>
                <a:ext cx="1021" cy="577"/>
              </a:xfrm>
              <a:custGeom>
                <a:avLst/>
                <a:gdLst>
                  <a:gd name="T0" fmla="*/ 0 w 3063"/>
                  <a:gd name="T1" fmla="*/ 0 h 1730"/>
                  <a:gd name="T2" fmla="*/ 0 w 3063"/>
                  <a:gd name="T3" fmla="*/ 0 h 1730"/>
                  <a:gd name="T4" fmla="*/ 0 w 3063"/>
                  <a:gd name="T5" fmla="*/ 0 h 1730"/>
                  <a:gd name="T6" fmla="*/ 0 w 3063"/>
                  <a:gd name="T7" fmla="*/ 0 h 1730"/>
                  <a:gd name="T8" fmla="*/ 0 w 3063"/>
                  <a:gd name="T9" fmla="*/ 0 h 1730"/>
                  <a:gd name="T10" fmla="*/ 0 w 3063"/>
                  <a:gd name="T11" fmla="*/ 0 h 1730"/>
                  <a:gd name="T12" fmla="*/ 0 w 3063"/>
                  <a:gd name="T13" fmla="*/ 0 h 1730"/>
                  <a:gd name="T14" fmla="*/ 1 w 3063"/>
                  <a:gd name="T15" fmla="*/ 0 h 1730"/>
                  <a:gd name="T16" fmla="*/ 1 w 3063"/>
                  <a:gd name="T17" fmla="*/ 0 h 1730"/>
                  <a:gd name="T18" fmla="*/ 1 w 3063"/>
                  <a:gd name="T19" fmla="*/ 0 h 1730"/>
                  <a:gd name="T20" fmla="*/ 1 w 3063"/>
                  <a:gd name="T21" fmla="*/ 0 h 1730"/>
                  <a:gd name="T22" fmla="*/ 1 w 3063"/>
                  <a:gd name="T23" fmla="*/ 0 h 1730"/>
                  <a:gd name="T24" fmla="*/ 1 w 3063"/>
                  <a:gd name="T25" fmla="*/ 1 h 1730"/>
                  <a:gd name="T26" fmla="*/ 1 w 3063"/>
                  <a:gd name="T27" fmla="*/ 1 h 1730"/>
                  <a:gd name="T28" fmla="*/ 1 w 3063"/>
                  <a:gd name="T29" fmla="*/ 1 h 1730"/>
                  <a:gd name="T30" fmla="*/ 1 w 3063"/>
                  <a:gd name="T31" fmla="*/ 1 h 1730"/>
                  <a:gd name="T32" fmla="*/ 1 w 3063"/>
                  <a:gd name="T33" fmla="*/ 1 h 1730"/>
                  <a:gd name="T34" fmla="*/ 1 w 3063"/>
                  <a:gd name="T35" fmla="*/ 1 h 1730"/>
                  <a:gd name="T36" fmla="*/ 0 w 3063"/>
                  <a:gd name="T37" fmla="*/ 1 h 1730"/>
                  <a:gd name="T38" fmla="*/ 0 w 3063"/>
                  <a:gd name="T39" fmla="*/ 1 h 1730"/>
                  <a:gd name="T40" fmla="*/ 1 w 3063"/>
                  <a:gd name="T41" fmla="*/ 1 h 1730"/>
                  <a:gd name="T42" fmla="*/ 1 w 3063"/>
                  <a:gd name="T43" fmla="*/ 1 h 1730"/>
                  <a:gd name="T44" fmla="*/ 1 w 3063"/>
                  <a:gd name="T45" fmla="*/ 1 h 1730"/>
                  <a:gd name="T46" fmla="*/ 1 w 3063"/>
                  <a:gd name="T47" fmla="*/ 1 h 1730"/>
                  <a:gd name="T48" fmla="*/ 1 w 3063"/>
                  <a:gd name="T49" fmla="*/ 0 h 1730"/>
                  <a:gd name="T50" fmla="*/ 1 w 3063"/>
                  <a:gd name="T51" fmla="*/ 0 h 1730"/>
                  <a:gd name="T52" fmla="*/ 1 w 3063"/>
                  <a:gd name="T53" fmla="*/ 0 h 1730"/>
                  <a:gd name="T54" fmla="*/ 1 w 3063"/>
                  <a:gd name="T55" fmla="*/ 0 h 1730"/>
                  <a:gd name="T56" fmla="*/ 1 w 3063"/>
                  <a:gd name="T57" fmla="*/ 0 h 1730"/>
                  <a:gd name="T58" fmla="*/ 1 w 3063"/>
                  <a:gd name="T59" fmla="*/ 0 h 1730"/>
                  <a:gd name="T60" fmla="*/ 1 w 3063"/>
                  <a:gd name="T61" fmla="*/ 0 h 1730"/>
                  <a:gd name="T62" fmla="*/ 0 w 3063"/>
                  <a:gd name="T63" fmla="*/ 1 h 1730"/>
                  <a:gd name="T64" fmla="*/ 0 w 3063"/>
                  <a:gd name="T65" fmla="*/ 1 h 1730"/>
                  <a:gd name="T66" fmla="*/ 0 w 3063"/>
                  <a:gd name="T67" fmla="*/ 0 h 1730"/>
                  <a:gd name="T68" fmla="*/ 0 w 3063"/>
                  <a:gd name="T69" fmla="*/ 0 h 1730"/>
                  <a:gd name="T70" fmla="*/ 0 w 3063"/>
                  <a:gd name="T71" fmla="*/ 0 h 1730"/>
                  <a:gd name="T72" fmla="*/ 0 w 3063"/>
                  <a:gd name="T73" fmla="*/ 0 h 17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63"/>
                  <a:gd name="T112" fmla="*/ 0 h 1730"/>
                  <a:gd name="T113" fmla="*/ 3063 w 3063"/>
                  <a:gd name="T114" fmla="*/ 1730 h 173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63" h="1730">
                    <a:moveTo>
                      <a:pt x="15" y="29"/>
                    </a:moveTo>
                    <a:lnTo>
                      <a:pt x="134" y="0"/>
                    </a:lnTo>
                    <a:lnTo>
                      <a:pt x="205" y="184"/>
                    </a:lnTo>
                    <a:lnTo>
                      <a:pt x="306" y="212"/>
                    </a:lnTo>
                    <a:lnTo>
                      <a:pt x="880" y="630"/>
                    </a:lnTo>
                    <a:lnTo>
                      <a:pt x="669" y="680"/>
                    </a:lnTo>
                    <a:lnTo>
                      <a:pt x="809" y="936"/>
                    </a:lnTo>
                    <a:lnTo>
                      <a:pt x="1284" y="885"/>
                    </a:lnTo>
                    <a:lnTo>
                      <a:pt x="1594" y="980"/>
                    </a:lnTo>
                    <a:lnTo>
                      <a:pt x="2453" y="705"/>
                    </a:lnTo>
                    <a:lnTo>
                      <a:pt x="2883" y="730"/>
                    </a:lnTo>
                    <a:lnTo>
                      <a:pt x="3063" y="970"/>
                    </a:lnTo>
                    <a:lnTo>
                      <a:pt x="3014" y="1427"/>
                    </a:lnTo>
                    <a:lnTo>
                      <a:pt x="2858" y="1555"/>
                    </a:lnTo>
                    <a:lnTo>
                      <a:pt x="2537" y="1614"/>
                    </a:lnTo>
                    <a:lnTo>
                      <a:pt x="2388" y="1581"/>
                    </a:lnTo>
                    <a:lnTo>
                      <a:pt x="2269" y="1620"/>
                    </a:lnTo>
                    <a:lnTo>
                      <a:pt x="1115" y="1730"/>
                    </a:lnTo>
                    <a:lnTo>
                      <a:pt x="561" y="1594"/>
                    </a:lnTo>
                    <a:lnTo>
                      <a:pt x="964" y="1535"/>
                    </a:lnTo>
                    <a:lnTo>
                      <a:pt x="2554" y="1409"/>
                    </a:lnTo>
                    <a:lnTo>
                      <a:pt x="2808" y="1395"/>
                    </a:lnTo>
                    <a:lnTo>
                      <a:pt x="2908" y="1160"/>
                    </a:lnTo>
                    <a:lnTo>
                      <a:pt x="2892" y="1133"/>
                    </a:lnTo>
                    <a:lnTo>
                      <a:pt x="2855" y="1074"/>
                    </a:lnTo>
                    <a:lnTo>
                      <a:pt x="2834" y="1042"/>
                    </a:lnTo>
                    <a:lnTo>
                      <a:pt x="2815" y="1012"/>
                    </a:lnTo>
                    <a:lnTo>
                      <a:pt x="2788" y="980"/>
                    </a:lnTo>
                    <a:lnTo>
                      <a:pt x="2536" y="1006"/>
                    </a:lnTo>
                    <a:lnTo>
                      <a:pt x="2372" y="1029"/>
                    </a:lnTo>
                    <a:lnTo>
                      <a:pt x="2298" y="1040"/>
                    </a:lnTo>
                    <a:lnTo>
                      <a:pt x="784" y="1215"/>
                    </a:lnTo>
                    <a:lnTo>
                      <a:pt x="703" y="1237"/>
                    </a:lnTo>
                    <a:lnTo>
                      <a:pt x="0" y="119"/>
                    </a:lnTo>
                    <a:lnTo>
                      <a:pt x="459" y="710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2" name="Freeform 66"/>
              <p:cNvSpPr>
                <a:spLocks/>
              </p:cNvSpPr>
              <p:nvPr/>
            </p:nvSpPr>
            <p:spPr bwMode="auto">
              <a:xfrm>
                <a:off x="3660" y="2798"/>
                <a:ext cx="198" cy="60"/>
              </a:xfrm>
              <a:custGeom>
                <a:avLst/>
                <a:gdLst>
                  <a:gd name="T0" fmla="*/ 0 w 593"/>
                  <a:gd name="T1" fmla="*/ 0 h 178"/>
                  <a:gd name="T2" fmla="*/ 0 w 593"/>
                  <a:gd name="T3" fmla="*/ 0 h 178"/>
                  <a:gd name="T4" fmla="*/ 0 w 593"/>
                  <a:gd name="T5" fmla="*/ 0 h 178"/>
                  <a:gd name="T6" fmla="*/ 0 w 593"/>
                  <a:gd name="T7" fmla="*/ 0 h 178"/>
                  <a:gd name="T8" fmla="*/ 0 w 593"/>
                  <a:gd name="T9" fmla="*/ 0 h 178"/>
                  <a:gd name="T10" fmla="*/ 0 w 593"/>
                  <a:gd name="T11" fmla="*/ 0 h 178"/>
                  <a:gd name="T12" fmla="*/ 0 w 593"/>
                  <a:gd name="T13" fmla="*/ 0 h 178"/>
                  <a:gd name="T14" fmla="*/ 0 w 593"/>
                  <a:gd name="T15" fmla="*/ 0 h 178"/>
                  <a:gd name="T16" fmla="*/ 0 w 593"/>
                  <a:gd name="T17" fmla="*/ 0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3"/>
                  <a:gd name="T28" fmla="*/ 0 h 178"/>
                  <a:gd name="T29" fmla="*/ 593 w 593"/>
                  <a:gd name="T30" fmla="*/ 178 h 1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3" h="178">
                    <a:moveTo>
                      <a:pt x="0" y="178"/>
                    </a:moveTo>
                    <a:lnTo>
                      <a:pt x="423" y="161"/>
                    </a:lnTo>
                    <a:lnTo>
                      <a:pt x="593" y="142"/>
                    </a:lnTo>
                    <a:lnTo>
                      <a:pt x="519" y="68"/>
                    </a:lnTo>
                    <a:lnTo>
                      <a:pt x="546" y="0"/>
                    </a:lnTo>
                    <a:lnTo>
                      <a:pt x="380" y="29"/>
                    </a:lnTo>
                    <a:lnTo>
                      <a:pt x="155" y="124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948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3" name="Freeform 67"/>
              <p:cNvSpPr>
                <a:spLocks/>
              </p:cNvSpPr>
              <p:nvPr/>
            </p:nvSpPr>
            <p:spPr bwMode="auto">
              <a:xfrm>
                <a:off x="3267" y="2644"/>
                <a:ext cx="88" cy="159"/>
              </a:xfrm>
              <a:custGeom>
                <a:avLst/>
                <a:gdLst>
                  <a:gd name="T0" fmla="*/ 0 w 264"/>
                  <a:gd name="T1" fmla="*/ 0 h 477"/>
                  <a:gd name="T2" fmla="*/ 0 w 264"/>
                  <a:gd name="T3" fmla="*/ 0 h 477"/>
                  <a:gd name="T4" fmla="*/ 0 w 264"/>
                  <a:gd name="T5" fmla="*/ 0 h 477"/>
                  <a:gd name="T6" fmla="*/ 0 w 264"/>
                  <a:gd name="T7" fmla="*/ 0 h 477"/>
                  <a:gd name="T8" fmla="*/ 0 w 264"/>
                  <a:gd name="T9" fmla="*/ 0 h 477"/>
                  <a:gd name="T10" fmla="*/ 0 w 264"/>
                  <a:gd name="T11" fmla="*/ 0 h 477"/>
                  <a:gd name="T12" fmla="*/ 0 w 264"/>
                  <a:gd name="T13" fmla="*/ 0 h 477"/>
                  <a:gd name="T14" fmla="*/ 0 w 264"/>
                  <a:gd name="T15" fmla="*/ 0 h 477"/>
                  <a:gd name="T16" fmla="*/ 0 w 264"/>
                  <a:gd name="T17" fmla="*/ 0 h 477"/>
                  <a:gd name="T18" fmla="*/ 0 w 264"/>
                  <a:gd name="T19" fmla="*/ 0 h 477"/>
                  <a:gd name="T20" fmla="*/ 0 w 264"/>
                  <a:gd name="T21" fmla="*/ 0 h 477"/>
                  <a:gd name="T22" fmla="*/ 0 w 264"/>
                  <a:gd name="T23" fmla="*/ 0 h 4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4"/>
                  <a:gd name="T37" fmla="*/ 0 h 477"/>
                  <a:gd name="T38" fmla="*/ 264 w 264"/>
                  <a:gd name="T39" fmla="*/ 477 h 47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4" h="477">
                    <a:moveTo>
                      <a:pt x="9" y="420"/>
                    </a:moveTo>
                    <a:lnTo>
                      <a:pt x="0" y="266"/>
                    </a:lnTo>
                    <a:lnTo>
                      <a:pt x="59" y="96"/>
                    </a:lnTo>
                    <a:lnTo>
                      <a:pt x="109" y="0"/>
                    </a:lnTo>
                    <a:lnTo>
                      <a:pt x="264" y="81"/>
                    </a:lnTo>
                    <a:lnTo>
                      <a:pt x="214" y="106"/>
                    </a:lnTo>
                    <a:lnTo>
                      <a:pt x="119" y="131"/>
                    </a:lnTo>
                    <a:lnTo>
                      <a:pt x="73" y="245"/>
                    </a:lnTo>
                    <a:lnTo>
                      <a:pt x="73" y="366"/>
                    </a:lnTo>
                    <a:lnTo>
                      <a:pt x="144" y="477"/>
                    </a:lnTo>
                    <a:lnTo>
                      <a:pt x="9" y="420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4" name="Freeform 68"/>
              <p:cNvSpPr>
                <a:spLocks/>
              </p:cNvSpPr>
              <p:nvPr/>
            </p:nvSpPr>
            <p:spPr bwMode="auto">
              <a:xfrm>
                <a:off x="3283" y="2186"/>
                <a:ext cx="462" cy="165"/>
              </a:xfrm>
              <a:custGeom>
                <a:avLst/>
                <a:gdLst>
                  <a:gd name="T0" fmla="*/ 0 w 1385"/>
                  <a:gd name="T1" fmla="*/ 0 h 496"/>
                  <a:gd name="T2" fmla="*/ 1 w 1385"/>
                  <a:gd name="T3" fmla="*/ 0 h 496"/>
                  <a:gd name="T4" fmla="*/ 1 w 1385"/>
                  <a:gd name="T5" fmla="*/ 0 h 496"/>
                  <a:gd name="T6" fmla="*/ 0 w 1385"/>
                  <a:gd name="T7" fmla="*/ 0 h 496"/>
                  <a:gd name="T8" fmla="*/ 1 w 1385"/>
                  <a:gd name="T9" fmla="*/ 0 h 496"/>
                  <a:gd name="T10" fmla="*/ 0 w 1385"/>
                  <a:gd name="T11" fmla="*/ 0 h 496"/>
                  <a:gd name="T12" fmla="*/ 0 w 1385"/>
                  <a:gd name="T13" fmla="*/ 0 h 496"/>
                  <a:gd name="T14" fmla="*/ 0 w 1385"/>
                  <a:gd name="T15" fmla="*/ 0 h 4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85"/>
                  <a:gd name="T25" fmla="*/ 0 h 496"/>
                  <a:gd name="T26" fmla="*/ 1385 w 1385"/>
                  <a:gd name="T27" fmla="*/ 496 h 4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85" h="496">
                    <a:moveTo>
                      <a:pt x="0" y="297"/>
                    </a:moveTo>
                    <a:lnTo>
                      <a:pt x="1110" y="0"/>
                    </a:lnTo>
                    <a:lnTo>
                      <a:pt x="1255" y="31"/>
                    </a:lnTo>
                    <a:lnTo>
                      <a:pt x="269" y="309"/>
                    </a:lnTo>
                    <a:lnTo>
                      <a:pt x="1385" y="121"/>
                    </a:lnTo>
                    <a:lnTo>
                      <a:pt x="291" y="496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5" name="Freeform 69"/>
              <p:cNvSpPr>
                <a:spLocks/>
              </p:cNvSpPr>
              <p:nvPr/>
            </p:nvSpPr>
            <p:spPr bwMode="auto">
              <a:xfrm>
                <a:off x="3184" y="2785"/>
                <a:ext cx="198" cy="100"/>
              </a:xfrm>
              <a:custGeom>
                <a:avLst/>
                <a:gdLst>
                  <a:gd name="T0" fmla="*/ 0 w 595"/>
                  <a:gd name="T1" fmla="*/ 0 h 300"/>
                  <a:gd name="T2" fmla="*/ 0 w 595"/>
                  <a:gd name="T3" fmla="*/ 0 h 300"/>
                  <a:gd name="T4" fmla="*/ 0 w 595"/>
                  <a:gd name="T5" fmla="*/ 0 h 300"/>
                  <a:gd name="T6" fmla="*/ 0 w 595"/>
                  <a:gd name="T7" fmla="*/ 0 h 300"/>
                  <a:gd name="T8" fmla="*/ 0 w 595"/>
                  <a:gd name="T9" fmla="*/ 0 h 300"/>
                  <a:gd name="T10" fmla="*/ 0 w 595"/>
                  <a:gd name="T11" fmla="*/ 0 h 300"/>
                  <a:gd name="T12" fmla="*/ 0 w 595"/>
                  <a:gd name="T13" fmla="*/ 0 h 300"/>
                  <a:gd name="T14" fmla="*/ 0 w 595"/>
                  <a:gd name="T15" fmla="*/ 0 h 300"/>
                  <a:gd name="T16" fmla="*/ 0 w 595"/>
                  <a:gd name="T17" fmla="*/ 0 h 300"/>
                  <a:gd name="T18" fmla="*/ 0 w 595"/>
                  <a:gd name="T19" fmla="*/ 0 h 300"/>
                  <a:gd name="T20" fmla="*/ 0 w 595"/>
                  <a:gd name="T21" fmla="*/ 0 h 3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5"/>
                  <a:gd name="T34" fmla="*/ 0 h 300"/>
                  <a:gd name="T35" fmla="*/ 595 w 595"/>
                  <a:gd name="T36" fmla="*/ 300 h 3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5" h="300">
                    <a:moveTo>
                      <a:pt x="0" y="44"/>
                    </a:moveTo>
                    <a:lnTo>
                      <a:pt x="187" y="0"/>
                    </a:lnTo>
                    <a:lnTo>
                      <a:pt x="428" y="131"/>
                    </a:lnTo>
                    <a:lnTo>
                      <a:pt x="595" y="251"/>
                    </a:lnTo>
                    <a:lnTo>
                      <a:pt x="490" y="269"/>
                    </a:lnTo>
                    <a:lnTo>
                      <a:pt x="375" y="193"/>
                    </a:lnTo>
                    <a:lnTo>
                      <a:pt x="291" y="109"/>
                    </a:lnTo>
                    <a:lnTo>
                      <a:pt x="155" y="94"/>
                    </a:lnTo>
                    <a:lnTo>
                      <a:pt x="140" y="3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6" name="Freeform 70"/>
              <p:cNvSpPr>
                <a:spLocks/>
              </p:cNvSpPr>
              <p:nvPr/>
            </p:nvSpPr>
            <p:spPr bwMode="auto">
              <a:xfrm>
                <a:off x="3493" y="2413"/>
                <a:ext cx="151" cy="403"/>
              </a:xfrm>
              <a:custGeom>
                <a:avLst/>
                <a:gdLst>
                  <a:gd name="T0" fmla="*/ 0 w 452"/>
                  <a:gd name="T1" fmla="*/ 0 h 1211"/>
                  <a:gd name="T2" fmla="*/ 0 w 452"/>
                  <a:gd name="T3" fmla="*/ 0 h 1211"/>
                  <a:gd name="T4" fmla="*/ 0 w 452"/>
                  <a:gd name="T5" fmla="*/ 0 h 1211"/>
                  <a:gd name="T6" fmla="*/ 0 w 452"/>
                  <a:gd name="T7" fmla="*/ 0 h 1211"/>
                  <a:gd name="T8" fmla="*/ 0 w 452"/>
                  <a:gd name="T9" fmla="*/ 0 h 1211"/>
                  <a:gd name="T10" fmla="*/ 0 w 452"/>
                  <a:gd name="T11" fmla="*/ 1 h 1211"/>
                  <a:gd name="T12" fmla="*/ 0 w 452"/>
                  <a:gd name="T13" fmla="*/ 0 h 1211"/>
                  <a:gd name="T14" fmla="*/ 0 w 452"/>
                  <a:gd name="T15" fmla="*/ 0 h 1211"/>
                  <a:gd name="T16" fmla="*/ 0 w 452"/>
                  <a:gd name="T17" fmla="*/ 0 h 1211"/>
                  <a:gd name="T18" fmla="*/ 0 w 452"/>
                  <a:gd name="T19" fmla="*/ 0 h 1211"/>
                  <a:gd name="T20" fmla="*/ 0 w 452"/>
                  <a:gd name="T21" fmla="*/ 0 h 1211"/>
                  <a:gd name="T22" fmla="*/ 0 w 452"/>
                  <a:gd name="T23" fmla="*/ 0 h 1211"/>
                  <a:gd name="T24" fmla="*/ 0 w 452"/>
                  <a:gd name="T25" fmla="*/ 0 h 1211"/>
                  <a:gd name="T26" fmla="*/ 0 w 452"/>
                  <a:gd name="T27" fmla="*/ 0 h 1211"/>
                  <a:gd name="T28" fmla="*/ 0 w 452"/>
                  <a:gd name="T29" fmla="*/ 0 h 1211"/>
                  <a:gd name="T30" fmla="*/ 0 w 452"/>
                  <a:gd name="T31" fmla="*/ 0 h 1211"/>
                  <a:gd name="T32" fmla="*/ 0 w 452"/>
                  <a:gd name="T33" fmla="*/ 0 h 1211"/>
                  <a:gd name="T34" fmla="*/ 0 w 452"/>
                  <a:gd name="T35" fmla="*/ 0 h 12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2"/>
                  <a:gd name="T55" fmla="*/ 0 h 1211"/>
                  <a:gd name="T56" fmla="*/ 452 w 452"/>
                  <a:gd name="T57" fmla="*/ 1211 h 12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2" h="1211">
                    <a:moveTo>
                      <a:pt x="71" y="96"/>
                    </a:moveTo>
                    <a:lnTo>
                      <a:pt x="362" y="0"/>
                    </a:lnTo>
                    <a:lnTo>
                      <a:pt x="452" y="110"/>
                    </a:lnTo>
                    <a:lnTo>
                      <a:pt x="322" y="776"/>
                    </a:lnTo>
                    <a:lnTo>
                      <a:pt x="186" y="896"/>
                    </a:lnTo>
                    <a:lnTo>
                      <a:pt x="182" y="1211"/>
                    </a:lnTo>
                    <a:lnTo>
                      <a:pt x="71" y="1086"/>
                    </a:lnTo>
                    <a:lnTo>
                      <a:pt x="49" y="941"/>
                    </a:lnTo>
                    <a:lnTo>
                      <a:pt x="27" y="841"/>
                    </a:lnTo>
                    <a:lnTo>
                      <a:pt x="5" y="794"/>
                    </a:lnTo>
                    <a:lnTo>
                      <a:pt x="0" y="772"/>
                    </a:lnTo>
                    <a:lnTo>
                      <a:pt x="5" y="716"/>
                    </a:lnTo>
                    <a:lnTo>
                      <a:pt x="30" y="549"/>
                    </a:lnTo>
                    <a:lnTo>
                      <a:pt x="61" y="382"/>
                    </a:lnTo>
                    <a:lnTo>
                      <a:pt x="77" y="305"/>
                    </a:lnTo>
                    <a:lnTo>
                      <a:pt x="37" y="121"/>
                    </a:lnTo>
                    <a:lnTo>
                      <a:pt x="71" y="96"/>
                    </a:lnTo>
                    <a:close/>
                  </a:path>
                </a:pathLst>
              </a:custGeom>
              <a:solidFill>
                <a:srgbClr val="FF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7" name="Freeform 71"/>
              <p:cNvSpPr>
                <a:spLocks/>
              </p:cNvSpPr>
              <p:nvPr/>
            </p:nvSpPr>
            <p:spPr bwMode="auto">
              <a:xfrm>
                <a:off x="3510" y="2396"/>
                <a:ext cx="158" cy="430"/>
              </a:xfrm>
              <a:custGeom>
                <a:avLst/>
                <a:gdLst>
                  <a:gd name="T0" fmla="*/ 0 w 474"/>
                  <a:gd name="T1" fmla="*/ 0 h 1290"/>
                  <a:gd name="T2" fmla="*/ 0 w 474"/>
                  <a:gd name="T3" fmla="*/ 0 h 1290"/>
                  <a:gd name="T4" fmla="*/ 0 w 474"/>
                  <a:gd name="T5" fmla="*/ 0 h 1290"/>
                  <a:gd name="T6" fmla="*/ 0 w 474"/>
                  <a:gd name="T7" fmla="*/ 0 h 1290"/>
                  <a:gd name="T8" fmla="*/ 0 w 474"/>
                  <a:gd name="T9" fmla="*/ 0 h 1290"/>
                  <a:gd name="T10" fmla="*/ 0 w 474"/>
                  <a:gd name="T11" fmla="*/ 0 h 1290"/>
                  <a:gd name="T12" fmla="*/ 0 w 474"/>
                  <a:gd name="T13" fmla="*/ 1 h 1290"/>
                  <a:gd name="T14" fmla="*/ 0 w 474"/>
                  <a:gd name="T15" fmla="*/ 0 h 1290"/>
                  <a:gd name="T16" fmla="*/ 0 w 474"/>
                  <a:gd name="T17" fmla="*/ 0 h 1290"/>
                  <a:gd name="T18" fmla="*/ 0 w 474"/>
                  <a:gd name="T19" fmla="*/ 0 h 1290"/>
                  <a:gd name="T20" fmla="*/ 0 w 474"/>
                  <a:gd name="T21" fmla="*/ 0 h 1290"/>
                  <a:gd name="T22" fmla="*/ 0 w 474"/>
                  <a:gd name="T23" fmla="*/ 0 h 1290"/>
                  <a:gd name="T24" fmla="*/ 0 w 474"/>
                  <a:gd name="T25" fmla="*/ 0 h 1290"/>
                  <a:gd name="T26" fmla="*/ 0 w 474"/>
                  <a:gd name="T27" fmla="*/ 0 h 1290"/>
                  <a:gd name="T28" fmla="*/ 0 w 474"/>
                  <a:gd name="T29" fmla="*/ 0 h 1290"/>
                  <a:gd name="T30" fmla="*/ 0 w 474"/>
                  <a:gd name="T31" fmla="*/ 0 h 1290"/>
                  <a:gd name="T32" fmla="*/ 0 w 474"/>
                  <a:gd name="T33" fmla="*/ 0 h 1290"/>
                  <a:gd name="T34" fmla="*/ 0 w 474"/>
                  <a:gd name="T35" fmla="*/ 0 h 1290"/>
                  <a:gd name="T36" fmla="*/ 0 w 474"/>
                  <a:gd name="T37" fmla="*/ 0 h 1290"/>
                  <a:gd name="T38" fmla="*/ 0 w 474"/>
                  <a:gd name="T39" fmla="*/ 0 h 1290"/>
                  <a:gd name="T40" fmla="*/ 0 w 474"/>
                  <a:gd name="T41" fmla="*/ 0 h 1290"/>
                  <a:gd name="T42" fmla="*/ 0 w 474"/>
                  <a:gd name="T43" fmla="*/ 0 h 1290"/>
                  <a:gd name="T44" fmla="*/ 0 w 474"/>
                  <a:gd name="T45" fmla="*/ 0 h 1290"/>
                  <a:gd name="T46" fmla="*/ 0 w 474"/>
                  <a:gd name="T47" fmla="*/ 0 h 1290"/>
                  <a:gd name="T48" fmla="*/ 0 w 474"/>
                  <a:gd name="T49" fmla="*/ 0 h 1290"/>
                  <a:gd name="T50" fmla="*/ 0 w 474"/>
                  <a:gd name="T51" fmla="*/ 0 h 1290"/>
                  <a:gd name="T52" fmla="*/ 0 w 474"/>
                  <a:gd name="T53" fmla="*/ 0 h 1290"/>
                  <a:gd name="T54" fmla="*/ 0 w 474"/>
                  <a:gd name="T55" fmla="*/ 0 h 1290"/>
                  <a:gd name="T56" fmla="*/ 0 w 474"/>
                  <a:gd name="T57" fmla="*/ 0 h 12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74"/>
                  <a:gd name="T88" fmla="*/ 0 h 1290"/>
                  <a:gd name="T89" fmla="*/ 474 w 474"/>
                  <a:gd name="T90" fmla="*/ 1290 h 129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74" h="1290">
                    <a:moveTo>
                      <a:pt x="0" y="109"/>
                    </a:moveTo>
                    <a:lnTo>
                      <a:pt x="369" y="0"/>
                    </a:lnTo>
                    <a:lnTo>
                      <a:pt x="474" y="214"/>
                    </a:lnTo>
                    <a:lnTo>
                      <a:pt x="310" y="689"/>
                    </a:lnTo>
                    <a:lnTo>
                      <a:pt x="434" y="1005"/>
                    </a:lnTo>
                    <a:lnTo>
                      <a:pt x="230" y="959"/>
                    </a:lnTo>
                    <a:lnTo>
                      <a:pt x="140" y="1290"/>
                    </a:lnTo>
                    <a:lnTo>
                      <a:pt x="57" y="1026"/>
                    </a:lnTo>
                    <a:lnTo>
                      <a:pt x="15" y="779"/>
                    </a:lnTo>
                    <a:lnTo>
                      <a:pt x="90" y="509"/>
                    </a:lnTo>
                    <a:lnTo>
                      <a:pt x="34" y="304"/>
                    </a:lnTo>
                    <a:lnTo>
                      <a:pt x="124" y="214"/>
                    </a:lnTo>
                    <a:lnTo>
                      <a:pt x="230" y="244"/>
                    </a:lnTo>
                    <a:lnTo>
                      <a:pt x="190" y="339"/>
                    </a:lnTo>
                    <a:lnTo>
                      <a:pt x="264" y="390"/>
                    </a:lnTo>
                    <a:lnTo>
                      <a:pt x="115" y="689"/>
                    </a:lnTo>
                    <a:lnTo>
                      <a:pt x="190" y="675"/>
                    </a:lnTo>
                    <a:lnTo>
                      <a:pt x="115" y="900"/>
                    </a:lnTo>
                    <a:lnTo>
                      <a:pt x="214" y="785"/>
                    </a:lnTo>
                    <a:lnTo>
                      <a:pt x="260" y="555"/>
                    </a:lnTo>
                    <a:lnTo>
                      <a:pt x="260" y="484"/>
                    </a:lnTo>
                    <a:lnTo>
                      <a:pt x="339" y="314"/>
                    </a:lnTo>
                    <a:lnTo>
                      <a:pt x="285" y="300"/>
                    </a:lnTo>
                    <a:lnTo>
                      <a:pt x="304" y="170"/>
                    </a:lnTo>
                    <a:lnTo>
                      <a:pt x="180" y="149"/>
                    </a:lnTo>
                    <a:lnTo>
                      <a:pt x="199" y="99"/>
                    </a:lnTo>
                    <a:lnTo>
                      <a:pt x="25" y="195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8" name="Freeform 72"/>
              <p:cNvSpPr>
                <a:spLocks/>
              </p:cNvSpPr>
              <p:nvPr/>
            </p:nvSpPr>
            <p:spPr bwMode="auto">
              <a:xfrm>
                <a:off x="3022" y="2563"/>
                <a:ext cx="265" cy="228"/>
              </a:xfrm>
              <a:custGeom>
                <a:avLst/>
                <a:gdLst>
                  <a:gd name="T0" fmla="*/ 0 w 794"/>
                  <a:gd name="T1" fmla="*/ 0 h 686"/>
                  <a:gd name="T2" fmla="*/ 0 w 794"/>
                  <a:gd name="T3" fmla="*/ 0 h 686"/>
                  <a:gd name="T4" fmla="*/ 0 w 794"/>
                  <a:gd name="T5" fmla="*/ 0 h 686"/>
                  <a:gd name="T6" fmla="*/ 0 w 794"/>
                  <a:gd name="T7" fmla="*/ 0 h 686"/>
                  <a:gd name="T8" fmla="*/ 0 w 794"/>
                  <a:gd name="T9" fmla="*/ 0 h 686"/>
                  <a:gd name="T10" fmla="*/ 0 w 794"/>
                  <a:gd name="T11" fmla="*/ 0 h 686"/>
                  <a:gd name="T12" fmla="*/ 0 w 794"/>
                  <a:gd name="T13" fmla="*/ 0 h 686"/>
                  <a:gd name="T14" fmla="*/ 0 w 794"/>
                  <a:gd name="T15" fmla="*/ 0 h 686"/>
                  <a:gd name="T16" fmla="*/ 0 w 794"/>
                  <a:gd name="T17" fmla="*/ 0 h 686"/>
                  <a:gd name="T18" fmla="*/ 0 w 794"/>
                  <a:gd name="T19" fmla="*/ 0 h 686"/>
                  <a:gd name="T20" fmla="*/ 0 w 794"/>
                  <a:gd name="T21" fmla="*/ 0 h 686"/>
                  <a:gd name="T22" fmla="*/ 0 w 794"/>
                  <a:gd name="T23" fmla="*/ 0 h 6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4"/>
                  <a:gd name="T37" fmla="*/ 0 h 686"/>
                  <a:gd name="T38" fmla="*/ 794 w 794"/>
                  <a:gd name="T39" fmla="*/ 686 h 68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4" h="686">
                    <a:moveTo>
                      <a:pt x="0" y="136"/>
                    </a:moveTo>
                    <a:lnTo>
                      <a:pt x="60" y="40"/>
                    </a:lnTo>
                    <a:lnTo>
                      <a:pt x="134" y="0"/>
                    </a:lnTo>
                    <a:lnTo>
                      <a:pt x="144" y="96"/>
                    </a:lnTo>
                    <a:lnTo>
                      <a:pt x="349" y="291"/>
                    </a:lnTo>
                    <a:lnTo>
                      <a:pt x="653" y="466"/>
                    </a:lnTo>
                    <a:lnTo>
                      <a:pt x="794" y="341"/>
                    </a:lnTo>
                    <a:lnTo>
                      <a:pt x="714" y="686"/>
                    </a:lnTo>
                    <a:lnTo>
                      <a:pt x="100" y="230"/>
                    </a:lnTo>
                    <a:lnTo>
                      <a:pt x="20" y="21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" name="Freeform 73"/>
              <p:cNvSpPr>
                <a:spLocks/>
              </p:cNvSpPr>
              <p:nvPr/>
            </p:nvSpPr>
            <p:spPr bwMode="auto">
              <a:xfrm>
                <a:off x="3016" y="2503"/>
                <a:ext cx="301" cy="173"/>
              </a:xfrm>
              <a:custGeom>
                <a:avLst/>
                <a:gdLst>
                  <a:gd name="T0" fmla="*/ 0 w 902"/>
                  <a:gd name="T1" fmla="*/ 0 h 521"/>
                  <a:gd name="T2" fmla="*/ 0 w 902"/>
                  <a:gd name="T3" fmla="*/ 0 h 521"/>
                  <a:gd name="T4" fmla="*/ 0 w 902"/>
                  <a:gd name="T5" fmla="*/ 0 h 521"/>
                  <a:gd name="T6" fmla="*/ 0 w 902"/>
                  <a:gd name="T7" fmla="*/ 0 h 521"/>
                  <a:gd name="T8" fmla="*/ 0 w 902"/>
                  <a:gd name="T9" fmla="*/ 0 h 521"/>
                  <a:gd name="T10" fmla="*/ 0 w 902"/>
                  <a:gd name="T11" fmla="*/ 0 h 521"/>
                  <a:gd name="T12" fmla="*/ 0 w 902"/>
                  <a:gd name="T13" fmla="*/ 0 h 521"/>
                  <a:gd name="T14" fmla="*/ 0 w 902"/>
                  <a:gd name="T15" fmla="*/ 0 h 521"/>
                  <a:gd name="T16" fmla="*/ 0 w 902"/>
                  <a:gd name="T17" fmla="*/ 0 h 5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2"/>
                  <a:gd name="T28" fmla="*/ 0 h 521"/>
                  <a:gd name="T29" fmla="*/ 902 w 902"/>
                  <a:gd name="T30" fmla="*/ 521 h 5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2" h="521">
                    <a:moveTo>
                      <a:pt x="32" y="40"/>
                    </a:moveTo>
                    <a:lnTo>
                      <a:pt x="0" y="102"/>
                    </a:lnTo>
                    <a:lnTo>
                      <a:pt x="143" y="121"/>
                    </a:lnTo>
                    <a:lnTo>
                      <a:pt x="767" y="446"/>
                    </a:lnTo>
                    <a:lnTo>
                      <a:pt x="812" y="521"/>
                    </a:lnTo>
                    <a:lnTo>
                      <a:pt x="902" y="435"/>
                    </a:lnTo>
                    <a:lnTo>
                      <a:pt x="93" y="0"/>
                    </a:lnTo>
                    <a:lnTo>
                      <a:pt x="32" y="4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" name="Freeform 74"/>
              <p:cNvSpPr>
                <a:spLocks/>
              </p:cNvSpPr>
              <p:nvPr/>
            </p:nvSpPr>
            <p:spPr bwMode="auto">
              <a:xfrm>
                <a:off x="3327" y="2600"/>
                <a:ext cx="753" cy="300"/>
              </a:xfrm>
              <a:custGeom>
                <a:avLst/>
                <a:gdLst>
                  <a:gd name="T0" fmla="*/ 0 w 2259"/>
                  <a:gd name="T1" fmla="*/ 0 h 900"/>
                  <a:gd name="T2" fmla="*/ 0 w 2259"/>
                  <a:gd name="T3" fmla="*/ 0 h 900"/>
                  <a:gd name="T4" fmla="*/ 0 w 2259"/>
                  <a:gd name="T5" fmla="*/ 0 h 900"/>
                  <a:gd name="T6" fmla="*/ 0 w 2259"/>
                  <a:gd name="T7" fmla="*/ 0 h 900"/>
                  <a:gd name="T8" fmla="*/ 0 w 2259"/>
                  <a:gd name="T9" fmla="*/ 0 h 900"/>
                  <a:gd name="T10" fmla="*/ 0 w 2259"/>
                  <a:gd name="T11" fmla="*/ 0 h 900"/>
                  <a:gd name="T12" fmla="*/ 0 w 2259"/>
                  <a:gd name="T13" fmla="*/ 0 h 900"/>
                  <a:gd name="T14" fmla="*/ 0 w 2259"/>
                  <a:gd name="T15" fmla="*/ 0 h 900"/>
                  <a:gd name="T16" fmla="*/ 0 w 2259"/>
                  <a:gd name="T17" fmla="*/ 0 h 900"/>
                  <a:gd name="T18" fmla="*/ 0 w 2259"/>
                  <a:gd name="T19" fmla="*/ 0 h 900"/>
                  <a:gd name="T20" fmla="*/ 0 w 2259"/>
                  <a:gd name="T21" fmla="*/ 0 h 900"/>
                  <a:gd name="T22" fmla="*/ 0 w 2259"/>
                  <a:gd name="T23" fmla="*/ 0 h 900"/>
                  <a:gd name="T24" fmla="*/ 0 w 2259"/>
                  <a:gd name="T25" fmla="*/ 0 h 900"/>
                  <a:gd name="T26" fmla="*/ 0 w 2259"/>
                  <a:gd name="T27" fmla="*/ 0 h 900"/>
                  <a:gd name="T28" fmla="*/ 1 w 2259"/>
                  <a:gd name="T29" fmla="*/ 0 h 900"/>
                  <a:gd name="T30" fmla="*/ 1 w 2259"/>
                  <a:gd name="T31" fmla="*/ 0 h 900"/>
                  <a:gd name="T32" fmla="*/ 1 w 2259"/>
                  <a:gd name="T33" fmla="*/ 0 h 900"/>
                  <a:gd name="T34" fmla="*/ 1 w 2259"/>
                  <a:gd name="T35" fmla="*/ 0 h 900"/>
                  <a:gd name="T36" fmla="*/ 0 w 2259"/>
                  <a:gd name="T37" fmla="*/ 0 h 900"/>
                  <a:gd name="T38" fmla="*/ 0 w 2259"/>
                  <a:gd name="T39" fmla="*/ 0 h 900"/>
                  <a:gd name="T40" fmla="*/ 0 w 2259"/>
                  <a:gd name="T41" fmla="*/ 0 h 900"/>
                  <a:gd name="T42" fmla="*/ 0 w 2259"/>
                  <a:gd name="T43" fmla="*/ 0 h 900"/>
                  <a:gd name="T44" fmla="*/ 0 w 2259"/>
                  <a:gd name="T45" fmla="*/ 0 h 900"/>
                  <a:gd name="T46" fmla="*/ 0 w 2259"/>
                  <a:gd name="T47" fmla="*/ 0 h 9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59"/>
                  <a:gd name="T73" fmla="*/ 0 h 900"/>
                  <a:gd name="T74" fmla="*/ 2259 w 2259"/>
                  <a:gd name="T75" fmla="*/ 900 h 9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59" h="900">
                    <a:moveTo>
                      <a:pt x="11" y="515"/>
                    </a:moveTo>
                    <a:lnTo>
                      <a:pt x="90" y="655"/>
                    </a:lnTo>
                    <a:lnTo>
                      <a:pt x="226" y="709"/>
                    </a:lnTo>
                    <a:lnTo>
                      <a:pt x="231" y="510"/>
                    </a:lnTo>
                    <a:lnTo>
                      <a:pt x="321" y="284"/>
                    </a:lnTo>
                    <a:lnTo>
                      <a:pt x="201" y="345"/>
                    </a:lnTo>
                    <a:lnTo>
                      <a:pt x="155" y="379"/>
                    </a:lnTo>
                    <a:lnTo>
                      <a:pt x="141" y="315"/>
                    </a:lnTo>
                    <a:lnTo>
                      <a:pt x="146" y="184"/>
                    </a:lnTo>
                    <a:lnTo>
                      <a:pt x="511" y="0"/>
                    </a:lnTo>
                    <a:lnTo>
                      <a:pt x="504" y="233"/>
                    </a:lnTo>
                    <a:lnTo>
                      <a:pt x="437" y="283"/>
                    </a:lnTo>
                    <a:lnTo>
                      <a:pt x="390" y="540"/>
                    </a:lnTo>
                    <a:lnTo>
                      <a:pt x="481" y="730"/>
                    </a:lnTo>
                    <a:lnTo>
                      <a:pt x="1885" y="305"/>
                    </a:lnTo>
                    <a:lnTo>
                      <a:pt x="1780" y="100"/>
                    </a:lnTo>
                    <a:lnTo>
                      <a:pt x="2259" y="299"/>
                    </a:lnTo>
                    <a:lnTo>
                      <a:pt x="2179" y="355"/>
                    </a:lnTo>
                    <a:lnTo>
                      <a:pt x="496" y="900"/>
                    </a:lnTo>
                    <a:lnTo>
                      <a:pt x="349" y="864"/>
                    </a:lnTo>
                    <a:lnTo>
                      <a:pt x="46" y="740"/>
                    </a:lnTo>
                    <a:lnTo>
                      <a:pt x="0" y="600"/>
                    </a:lnTo>
                    <a:lnTo>
                      <a:pt x="11" y="515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1" name="Freeform 75"/>
              <p:cNvSpPr>
                <a:spLocks/>
              </p:cNvSpPr>
              <p:nvPr/>
            </p:nvSpPr>
            <p:spPr bwMode="auto">
              <a:xfrm>
                <a:off x="3610" y="2471"/>
                <a:ext cx="447" cy="195"/>
              </a:xfrm>
              <a:custGeom>
                <a:avLst/>
                <a:gdLst>
                  <a:gd name="T0" fmla="*/ 0 w 1340"/>
                  <a:gd name="T1" fmla="*/ 0 h 586"/>
                  <a:gd name="T2" fmla="*/ 0 w 1340"/>
                  <a:gd name="T3" fmla="*/ 0 h 586"/>
                  <a:gd name="T4" fmla="*/ 1 w 1340"/>
                  <a:gd name="T5" fmla="*/ 0 h 586"/>
                  <a:gd name="T6" fmla="*/ 1 w 1340"/>
                  <a:gd name="T7" fmla="*/ 0 h 586"/>
                  <a:gd name="T8" fmla="*/ 0 w 1340"/>
                  <a:gd name="T9" fmla="*/ 0 h 586"/>
                  <a:gd name="T10" fmla="*/ 0 w 1340"/>
                  <a:gd name="T11" fmla="*/ 0 h 586"/>
                  <a:gd name="T12" fmla="*/ 0 w 1340"/>
                  <a:gd name="T13" fmla="*/ 0 h 586"/>
                  <a:gd name="T14" fmla="*/ 0 w 1340"/>
                  <a:gd name="T15" fmla="*/ 0 h 5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40"/>
                  <a:gd name="T25" fmla="*/ 0 h 586"/>
                  <a:gd name="T26" fmla="*/ 1340 w 1340"/>
                  <a:gd name="T27" fmla="*/ 586 h 5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40" h="586">
                    <a:moveTo>
                      <a:pt x="100" y="210"/>
                    </a:moveTo>
                    <a:lnTo>
                      <a:pt x="634" y="0"/>
                    </a:lnTo>
                    <a:lnTo>
                      <a:pt x="1340" y="170"/>
                    </a:lnTo>
                    <a:lnTo>
                      <a:pt x="1208" y="256"/>
                    </a:lnTo>
                    <a:lnTo>
                      <a:pt x="14" y="586"/>
                    </a:lnTo>
                    <a:lnTo>
                      <a:pt x="0" y="436"/>
                    </a:lnTo>
                    <a:lnTo>
                      <a:pt x="100" y="21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2" name="Freeform 76"/>
              <p:cNvSpPr>
                <a:spLocks/>
              </p:cNvSpPr>
              <p:nvPr/>
            </p:nvSpPr>
            <p:spPr bwMode="auto">
              <a:xfrm>
                <a:off x="2913" y="2415"/>
                <a:ext cx="462" cy="256"/>
              </a:xfrm>
              <a:custGeom>
                <a:avLst/>
                <a:gdLst>
                  <a:gd name="T0" fmla="*/ 0 w 1387"/>
                  <a:gd name="T1" fmla="*/ 0 h 770"/>
                  <a:gd name="T2" fmla="*/ 0 w 1387"/>
                  <a:gd name="T3" fmla="*/ 0 h 770"/>
                  <a:gd name="T4" fmla="*/ 1 w 1387"/>
                  <a:gd name="T5" fmla="*/ 0 h 770"/>
                  <a:gd name="T6" fmla="*/ 1 w 1387"/>
                  <a:gd name="T7" fmla="*/ 0 h 770"/>
                  <a:gd name="T8" fmla="*/ 0 w 1387"/>
                  <a:gd name="T9" fmla="*/ 0 h 770"/>
                  <a:gd name="T10" fmla="*/ 0 w 1387"/>
                  <a:gd name="T11" fmla="*/ 0 h 7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7"/>
                  <a:gd name="T19" fmla="*/ 0 h 770"/>
                  <a:gd name="T20" fmla="*/ 1387 w 1387"/>
                  <a:gd name="T21" fmla="*/ 770 h 7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7" h="770">
                    <a:moveTo>
                      <a:pt x="0" y="45"/>
                    </a:moveTo>
                    <a:lnTo>
                      <a:pt x="24" y="0"/>
                    </a:lnTo>
                    <a:lnTo>
                      <a:pt x="1387" y="659"/>
                    </a:lnTo>
                    <a:lnTo>
                      <a:pt x="1356" y="77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3" name="Freeform 77"/>
              <p:cNvSpPr>
                <a:spLocks/>
              </p:cNvSpPr>
              <p:nvPr/>
            </p:nvSpPr>
            <p:spPr bwMode="auto">
              <a:xfrm>
                <a:off x="2991" y="2249"/>
                <a:ext cx="931" cy="316"/>
              </a:xfrm>
              <a:custGeom>
                <a:avLst/>
                <a:gdLst>
                  <a:gd name="T0" fmla="*/ 0 w 2793"/>
                  <a:gd name="T1" fmla="*/ 0 h 946"/>
                  <a:gd name="T2" fmla="*/ 1 w 2793"/>
                  <a:gd name="T3" fmla="*/ 0 h 946"/>
                  <a:gd name="T4" fmla="*/ 1 w 2793"/>
                  <a:gd name="T5" fmla="*/ 0 h 946"/>
                  <a:gd name="T6" fmla="*/ 1 w 2793"/>
                  <a:gd name="T7" fmla="*/ 0 h 946"/>
                  <a:gd name="T8" fmla="*/ 1 w 2793"/>
                  <a:gd name="T9" fmla="*/ 0 h 946"/>
                  <a:gd name="T10" fmla="*/ 1 w 2793"/>
                  <a:gd name="T11" fmla="*/ 0 h 946"/>
                  <a:gd name="T12" fmla="*/ 1 w 2793"/>
                  <a:gd name="T13" fmla="*/ 0 h 946"/>
                  <a:gd name="T14" fmla="*/ 1 w 2793"/>
                  <a:gd name="T15" fmla="*/ 0 h 946"/>
                  <a:gd name="T16" fmla="*/ 1 w 2793"/>
                  <a:gd name="T17" fmla="*/ 0 h 946"/>
                  <a:gd name="T18" fmla="*/ 1 w 2793"/>
                  <a:gd name="T19" fmla="*/ 0 h 946"/>
                  <a:gd name="T20" fmla="*/ 1 w 2793"/>
                  <a:gd name="T21" fmla="*/ 0 h 946"/>
                  <a:gd name="T22" fmla="*/ 1 w 2793"/>
                  <a:gd name="T23" fmla="*/ 0 h 946"/>
                  <a:gd name="T24" fmla="*/ 1 w 2793"/>
                  <a:gd name="T25" fmla="*/ 0 h 946"/>
                  <a:gd name="T26" fmla="*/ 1 w 2793"/>
                  <a:gd name="T27" fmla="*/ 0 h 946"/>
                  <a:gd name="T28" fmla="*/ 1 w 2793"/>
                  <a:gd name="T29" fmla="*/ 0 h 946"/>
                  <a:gd name="T30" fmla="*/ 0 w 2793"/>
                  <a:gd name="T31" fmla="*/ 0 h 946"/>
                  <a:gd name="T32" fmla="*/ 0 w 2793"/>
                  <a:gd name="T33" fmla="*/ 0 h 946"/>
                  <a:gd name="T34" fmla="*/ 0 w 2793"/>
                  <a:gd name="T35" fmla="*/ 0 h 946"/>
                  <a:gd name="T36" fmla="*/ 0 w 2793"/>
                  <a:gd name="T37" fmla="*/ 0 h 9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93"/>
                  <a:gd name="T58" fmla="*/ 0 h 946"/>
                  <a:gd name="T59" fmla="*/ 2793 w 2793"/>
                  <a:gd name="T60" fmla="*/ 946 h 9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93" h="946">
                    <a:moveTo>
                      <a:pt x="9" y="280"/>
                    </a:moveTo>
                    <a:lnTo>
                      <a:pt x="1219" y="716"/>
                    </a:lnTo>
                    <a:lnTo>
                      <a:pt x="1169" y="946"/>
                    </a:lnTo>
                    <a:lnTo>
                      <a:pt x="1433" y="856"/>
                    </a:lnTo>
                    <a:lnTo>
                      <a:pt x="1584" y="795"/>
                    </a:lnTo>
                    <a:lnTo>
                      <a:pt x="1544" y="590"/>
                    </a:lnTo>
                    <a:lnTo>
                      <a:pt x="1928" y="441"/>
                    </a:lnTo>
                    <a:lnTo>
                      <a:pt x="2003" y="586"/>
                    </a:lnTo>
                    <a:lnTo>
                      <a:pt x="1959" y="835"/>
                    </a:lnTo>
                    <a:lnTo>
                      <a:pt x="2498" y="574"/>
                    </a:lnTo>
                    <a:lnTo>
                      <a:pt x="2648" y="586"/>
                    </a:lnTo>
                    <a:lnTo>
                      <a:pt x="2793" y="310"/>
                    </a:lnTo>
                    <a:lnTo>
                      <a:pt x="2778" y="106"/>
                    </a:lnTo>
                    <a:lnTo>
                      <a:pt x="2588" y="0"/>
                    </a:lnTo>
                    <a:lnTo>
                      <a:pt x="1194" y="435"/>
                    </a:lnTo>
                    <a:lnTo>
                      <a:pt x="1089" y="490"/>
                    </a:lnTo>
                    <a:lnTo>
                      <a:pt x="0" y="115"/>
                    </a:lnTo>
                    <a:lnTo>
                      <a:pt x="9" y="280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4" name="Freeform 78"/>
              <p:cNvSpPr>
                <a:spLocks/>
              </p:cNvSpPr>
              <p:nvPr/>
            </p:nvSpPr>
            <p:spPr bwMode="auto">
              <a:xfrm>
                <a:off x="2932" y="2126"/>
                <a:ext cx="995" cy="422"/>
              </a:xfrm>
              <a:custGeom>
                <a:avLst/>
                <a:gdLst>
                  <a:gd name="T0" fmla="*/ 0 w 2984"/>
                  <a:gd name="T1" fmla="*/ 0 h 1267"/>
                  <a:gd name="T2" fmla="*/ 1 w 2984"/>
                  <a:gd name="T3" fmla="*/ 0 h 1267"/>
                  <a:gd name="T4" fmla="*/ 1 w 2984"/>
                  <a:gd name="T5" fmla="*/ 0 h 1267"/>
                  <a:gd name="T6" fmla="*/ 0 w 2984"/>
                  <a:gd name="T7" fmla="*/ 0 h 1267"/>
                  <a:gd name="T8" fmla="*/ 1 w 2984"/>
                  <a:gd name="T9" fmla="*/ 0 h 1267"/>
                  <a:gd name="T10" fmla="*/ 1 w 2984"/>
                  <a:gd name="T11" fmla="*/ 0 h 1267"/>
                  <a:gd name="T12" fmla="*/ 1 w 2984"/>
                  <a:gd name="T13" fmla="*/ 0 h 1267"/>
                  <a:gd name="T14" fmla="*/ 1 w 2984"/>
                  <a:gd name="T15" fmla="*/ 0 h 1267"/>
                  <a:gd name="T16" fmla="*/ 1 w 2984"/>
                  <a:gd name="T17" fmla="*/ 0 h 1267"/>
                  <a:gd name="T18" fmla="*/ 1 w 2984"/>
                  <a:gd name="T19" fmla="*/ 0 h 1267"/>
                  <a:gd name="T20" fmla="*/ 1 w 2984"/>
                  <a:gd name="T21" fmla="*/ 0 h 1267"/>
                  <a:gd name="T22" fmla="*/ 1 w 2984"/>
                  <a:gd name="T23" fmla="*/ 0 h 1267"/>
                  <a:gd name="T24" fmla="*/ 1 w 2984"/>
                  <a:gd name="T25" fmla="*/ 0 h 1267"/>
                  <a:gd name="T26" fmla="*/ 1 w 2984"/>
                  <a:gd name="T27" fmla="*/ 1 h 1267"/>
                  <a:gd name="T28" fmla="*/ 1 w 2984"/>
                  <a:gd name="T29" fmla="*/ 1 h 1267"/>
                  <a:gd name="T30" fmla="*/ 1 w 2984"/>
                  <a:gd name="T31" fmla="*/ 1 h 1267"/>
                  <a:gd name="T32" fmla="*/ 1 w 2984"/>
                  <a:gd name="T33" fmla="*/ 1 h 1267"/>
                  <a:gd name="T34" fmla="*/ 1 w 2984"/>
                  <a:gd name="T35" fmla="*/ 0 h 1267"/>
                  <a:gd name="T36" fmla="*/ 1 w 2984"/>
                  <a:gd name="T37" fmla="*/ 0 h 1267"/>
                  <a:gd name="T38" fmla="*/ 1 w 2984"/>
                  <a:gd name="T39" fmla="*/ 0 h 1267"/>
                  <a:gd name="T40" fmla="*/ 1 w 2984"/>
                  <a:gd name="T41" fmla="*/ 0 h 1267"/>
                  <a:gd name="T42" fmla="*/ 1 w 2984"/>
                  <a:gd name="T43" fmla="*/ 0 h 1267"/>
                  <a:gd name="T44" fmla="*/ 1 w 2984"/>
                  <a:gd name="T45" fmla="*/ 0 h 1267"/>
                  <a:gd name="T46" fmla="*/ 0 w 2984"/>
                  <a:gd name="T47" fmla="*/ 0 h 1267"/>
                  <a:gd name="T48" fmla="*/ 0 w 2984"/>
                  <a:gd name="T49" fmla="*/ 0 h 12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984"/>
                  <a:gd name="T76" fmla="*/ 0 h 1267"/>
                  <a:gd name="T77" fmla="*/ 2984 w 2984"/>
                  <a:gd name="T78" fmla="*/ 1267 h 12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984" h="1267">
                    <a:moveTo>
                      <a:pt x="0" y="316"/>
                    </a:moveTo>
                    <a:lnTo>
                      <a:pt x="1490" y="0"/>
                    </a:lnTo>
                    <a:lnTo>
                      <a:pt x="2284" y="170"/>
                    </a:lnTo>
                    <a:lnTo>
                      <a:pt x="991" y="481"/>
                    </a:lnTo>
                    <a:lnTo>
                      <a:pt x="1291" y="586"/>
                    </a:lnTo>
                    <a:lnTo>
                      <a:pt x="2598" y="266"/>
                    </a:lnTo>
                    <a:lnTo>
                      <a:pt x="2731" y="213"/>
                    </a:lnTo>
                    <a:lnTo>
                      <a:pt x="2904" y="306"/>
                    </a:lnTo>
                    <a:lnTo>
                      <a:pt x="2979" y="421"/>
                    </a:lnTo>
                    <a:lnTo>
                      <a:pt x="2984" y="741"/>
                    </a:lnTo>
                    <a:lnTo>
                      <a:pt x="2824" y="957"/>
                    </a:lnTo>
                    <a:lnTo>
                      <a:pt x="2674" y="967"/>
                    </a:lnTo>
                    <a:lnTo>
                      <a:pt x="2649" y="1032"/>
                    </a:lnTo>
                    <a:lnTo>
                      <a:pt x="2514" y="1097"/>
                    </a:lnTo>
                    <a:lnTo>
                      <a:pt x="2349" y="1147"/>
                    </a:lnTo>
                    <a:lnTo>
                      <a:pt x="2119" y="1267"/>
                    </a:lnTo>
                    <a:lnTo>
                      <a:pt x="2135" y="1206"/>
                    </a:lnTo>
                    <a:lnTo>
                      <a:pt x="2209" y="1026"/>
                    </a:lnTo>
                    <a:lnTo>
                      <a:pt x="2759" y="806"/>
                    </a:lnTo>
                    <a:lnTo>
                      <a:pt x="2864" y="676"/>
                    </a:lnTo>
                    <a:lnTo>
                      <a:pt x="2835" y="446"/>
                    </a:lnTo>
                    <a:lnTo>
                      <a:pt x="2759" y="403"/>
                    </a:lnTo>
                    <a:lnTo>
                      <a:pt x="1375" y="787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5" name="Freeform 79"/>
              <p:cNvSpPr>
                <a:spLocks/>
              </p:cNvSpPr>
              <p:nvPr/>
            </p:nvSpPr>
            <p:spPr bwMode="auto">
              <a:xfrm>
                <a:off x="3454" y="2593"/>
                <a:ext cx="511" cy="260"/>
              </a:xfrm>
              <a:custGeom>
                <a:avLst/>
                <a:gdLst>
                  <a:gd name="T0" fmla="*/ 0 w 1534"/>
                  <a:gd name="T1" fmla="*/ 0 h 781"/>
                  <a:gd name="T2" fmla="*/ 1 w 1534"/>
                  <a:gd name="T3" fmla="*/ 0 h 781"/>
                  <a:gd name="T4" fmla="*/ 1 w 1534"/>
                  <a:gd name="T5" fmla="*/ 0 h 781"/>
                  <a:gd name="T6" fmla="*/ 1 w 1534"/>
                  <a:gd name="T7" fmla="*/ 0 h 781"/>
                  <a:gd name="T8" fmla="*/ 1 w 1534"/>
                  <a:gd name="T9" fmla="*/ 0 h 781"/>
                  <a:gd name="T10" fmla="*/ 0 w 1534"/>
                  <a:gd name="T11" fmla="*/ 0 h 781"/>
                  <a:gd name="T12" fmla="*/ 0 w 1534"/>
                  <a:gd name="T13" fmla="*/ 0 h 781"/>
                  <a:gd name="T14" fmla="*/ 0 w 1534"/>
                  <a:gd name="T15" fmla="*/ 0 h 781"/>
                  <a:gd name="T16" fmla="*/ 0 w 1534"/>
                  <a:gd name="T17" fmla="*/ 0 h 781"/>
                  <a:gd name="T18" fmla="*/ 0 w 1534"/>
                  <a:gd name="T19" fmla="*/ 0 h 781"/>
                  <a:gd name="T20" fmla="*/ 0 w 1534"/>
                  <a:gd name="T21" fmla="*/ 0 h 781"/>
                  <a:gd name="T22" fmla="*/ 0 w 1534"/>
                  <a:gd name="T23" fmla="*/ 0 h 781"/>
                  <a:gd name="T24" fmla="*/ 0 w 1534"/>
                  <a:gd name="T25" fmla="*/ 0 h 781"/>
                  <a:gd name="T26" fmla="*/ 0 w 1534"/>
                  <a:gd name="T27" fmla="*/ 0 h 781"/>
                  <a:gd name="T28" fmla="*/ 0 w 1534"/>
                  <a:gd name="T29" fmla="*/ 0 h 781"/>
                  <a:gd name="T30" fmla="*/ 0 w 1534"/>
                  <a:gd name="T31" fmla="*/ 0 h 781"/>
                  <a:gd name="T32" fmla="*/ 0 w 1534"/>
                  <a:gd name="T33" fmla="*/ 0 h 7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34"/>
                  <a:gd name="T52" fmla="*/ 0 h 781"/>
                  <a:gd name="T53" fmla="*/ 1534 w 1534"/>
                  <a:gd name="T54" fmla="*/ 781 h 7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34" h="781">
                    <a:moveTo>
                      <a:pt x="509" y="236"/>
                    </a:moveTo>
                    <a:lnTo>
                      <a:pt x="1419" y="0"/>
                    </a:lnTo>
                    <a:lnTo>
                      <a:pt x="1408" y="137"/>
                    </a:lnTo>
                    <a:lnTo>
                      <a:pt x="1423" y="251"/>
                    </a:lnTo>
                    <a:lnTo>
                      <a:pt x="1534" y="331"/>
                    </a:lnTo>
                    <a:lnTo>
                      <a:pt x="115" y="781"/>
                    </a:lnTo>
                    <a:lnTo>
                      <a:pt x="40" y="741"/>
                    </a:lnTo>
                    <a:lnTo>
                      <a:pt x="0" y="611"/>
                    </a:lnTo>
                    <a:lnTo>
                      <a:pt x="55" y="345"/>
                    </a:lnTo>
                    <a:lnTo>
                      <a:pt x="109" y="316"/>
                    </a:lnTo>
                    <a:lnTo>
                      <a:pt x="245" y="586"/>
                    </a:lnTo>
                    <a:lnTo>
                      <a:pt x="316" y="648"/>
                    </a:lnTo>
                    <a:lnTo>
                      <a:pt x="325" y="410"/>
                    </a:lnTo>
                    <a:lnTo>
                      <a:pt x="409" y="331"/>
                    </a:lnTo>
                    <a:lnTo>
                      <a:pt x="577" y="387"/>
                    </a:lnTo>
                    <a:lnTo>
                      <a:pt x="509" y="236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6" name="Freeform 80"/>
              <p:cNvSpPr>
                <a:spLocks/>
              </p:cNvSpPr>
              <p:nvPr/>
            </p:nvSpPr>
            <p:spPr bwMode="auto">
              <a:xfrm>
                <a:off x="3367" y="2508"/>
                <a:ext cx="156" cy="88"/>
              </a:xfrm>
              <a:custGeom>
                <a:avLst/>
                <a:gdLst>
                  <a:gd name="T0" fmla="*/ 0 w 468"/>
                  <a:gd name="T1" fmla="*/ 0 h 264"/>
                  <a:gd name="T2" fmla="*/ 0 w 468"/>
                  <a:gd name="T3" fmla="*/ 0 h 264"/>
                  <a:gd name="T4" fmla="*/ 0 w 468"/>
                  <a:gd name="T5" fmla="*/ 0 h 264"/>
                  <a:gd name="T6" fmla="*/ 0 w 468"/>
                  <a:gd name="T7" fmla="*/ 0 h 264"/>
                  <a:gd name="T8" fmla="*/ 0 w 468"/>
                  <a:gd name="T9" fmla="*/ 0 h 264"/>
                  <a:gd name="T10" fmla="*/ 0 w 468"/>
                  <a:gd name="T11" fmla="*/ 0 h 264"/>
                  <a:gd name="T12" fmla="*/ 0 w 468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8"/>
                  <a:gd name="T22" fmla="*/ 0 h 264"/>
                  <a:gd name="T23" fmla="*/ 468 w 468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8" h="264">
                    <a:moveTo>
                      <a:pt x="0" y="229"/>
                    </a:moveTo>
                    <a:lnTo>
                      <a:pt x="310" y="199"/>
                    </a:lnTo>
                    <a:lnTo>
                      <a:pt x="294" y="264"/>
                    </a:lnTo>
                    <a:lnTo>
                      <a:pt x="434" y="210"/>
                    </a:lnTo>
                    <a:lnTo>
                      <a:pt x="468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7" name="Freeform 81"/>
              <p:cNvSpPr>
                <a:spLocks/>
              </p:cNvSpPr>
              <p:nvPr/>
            </p:nvSpPr>
            <p:spPr bwMode="auto">
              <a:xfrm>
                <a:off x="2880" y="2118"/>
                <a:ext cx="1023" cy="361"/>
              </a:xfrm>
              <a:custGeom>
                <a:avLst/>
                <a:gdLst>
                  <a:gd name="T0" fmla="*/ 0 w 3069"/>
                  <a:gd name="T1" fmla="*/ 0 h 1082"/>
                  <a:gd name="T2" fmla="*/ 0 w 3069"/>
                  <a:gd name="T3" fmla="*/ 0 h 1082"/>
                  <a:gd name="T4" fmla="*/ 0 w 3069"/>
                  <a:gd name="T5" fmla="*/ 0 h 1082"/>
                  <a:gd name="T6" fmla="*/ 0 w 3069"/>
                  <a:gd name="T7" fmla="*/ 0 h 1082"/>
                  <a:gd name="T8" fmla="*/ 0 w 3069"/>
                  <a:gd name="T9" fmla="*/ 0 h 1082"/>
                  <a:gd name="T10" fmla="*/ 0 w 3069"/>
                  <a:gd name="T11" fmla="*/ 0 h 1082"/>
                  <a:gd name="T12" fmla="*/ 0 w 3069"/>
                  <a:gd name="T13" fmla="*/ 0 h 1082"/>
                  <a:gd name="T14" fmla="*/ 0 w 3069"/>
                  <a:gd name="T15" fmla="*/ 0 h 1082"/>
                  <a:gd name="T16" fmla="*/ 0 w 3069"/>
                  <a:gd name="T17" fmla="*/ 0 h 1082"/>
                  <a:gd name="T18" fmla="*/ 1 w 3069"/>
                  <a:gd name="T19" fmla="*/ 0 h 1082"/>
                  <a:gd name="T20" fmla="*/ 1 w 3069"/>
                  <a:gd name="T21" fmla="*/ 0 h 1082"/>
                  <a:gd name="T22" fmla="*/ 1 w 3069"/>
                  <a:gd name="T23" fmla="*/ 0 h 1082"/>
                  <a:gd name="T24" fmla="*/ 1 w 3069"/>
                  <a:gd name="T25" fmla="*/ 0 h 1082"/>
                  <a:gd name="T26" fmla="*/ 1 w 3069"/>
                  <a:gd name="T27" fmla="*/ 0 h 1082"/>
                  <a:gd name="T28" fmla="*/ 1 w 3069"/>
                  <a:gd name="T29" fmla="*/ 0 h 1082"/>
                  <a:gd name="T30" fmla="*/ 1 w 3069"/>
                  <a:gd name="T31" fmla="*/ 0 h 1082"/>
                  <a:gd name="T32" fmla="*/ 1 w 3069"/>
                  <a:gd name="T33" fmla="*/ 0 h 1082"/>
                  <a:gd name="T34" fmla="*/ 1 w 3069"/>
                  <a:gd name="T35" fmla="*/ 0 h 1082"/>
                  <a:gd name="T36" fmla="*/ 1 w 3069"/>
                  <a:gd name="T37" fmla="*/ 0 h 1082"/>
                  <a:gd name="T38" fmla="*/ 1 w 3069"/>
                  <a:gd name="T39" fmla="*/ 0 h 1082"/>
                  <a:gd name="T40" fmla="*/ 1 w 3069"/>
                  <a:gd name="T41" fmla="*/ 0 h 1082"/>
                  <a:gd name="T42" fmla="*/ 1 w 3069"/>
                  <a:gd name="T43" fmla="*/ 0 h 1082"/>
                  <a:gd name="T44" fmla="*/ 1 w 3069"/>
                  <a:gd name="T45" fmla="*/ 0 h 1082"/>
                  <a:gd name="T46" fmla="*/ 1 w 3069"/>
                  <a:gd name="T47" fmla="*/ 0 h 1082"/>
                  <a:gd name="T48" fmla="*/ 0 w 3069"/>
                  <a:gd name="T49" fmla="*/ 0 h 1082"/>
                  <a:gd name="T50" fmla="*/ 1 w 3069"/>
                  <a:gd name="T51" fmla="*/ 0 h 1082"/>
                  <a:gd name="T52" fmla="*/ 1 w 3069"/>
                  <a:gd name="T53" fmla="*/ 0 h 1082"/>
                  <a:gd name="T54" fmla="*/ 0 w 3069"/>
                  <a:gd name="T55" fmla="*/ 0 h 1082"/>
                  <a:gd name="T56" fmla="*/ 0 w 3069"/>
                  <a:gd name="T57" fmla="*/ 0 h 1082"/>
                  <a:gd name="T58" fmla="*/ 1 w 3069"/>
                  <a:gd name="T59" fmla="*/ 0 h 1082"/>
                  <a:gd name="T60" fmla="*/ 1 w 3069"/>
                  <a:gd name="T61" fmla="*/ 0 h 1082"/>
                  <a:gd name="T62" fmla="*/ 1 w 3069"/>
                  <a:gd name="T63" fmla="*/ 0 h 1082"/>
                  <a:gd name="T64" fmla="*/ 0 w 3069"/>
                  <a:gd name="T65" fmla="*/ 0 h 1082"/>
                  <a:gd name="T66" fmla="*/ 0 w 3069"/>
                  <a:gd name="T67" fmla="*/ 0 h 10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69"/>
                  <a:gd name="T103" fmla="*/ 0 h 1082"/>
                  <a:gd name="T104" fmla="*/ 3069 w 3069"/>
                  <a:gd name="T105" fmla="*/ 1082 h 108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69" h="1082">
                    <a:moveTo>
                      <a:pt x="25" y="281"/>
                    </a:moveTo>
                    <a:lnTo>
                      <a:pt x="0" y="384"/>
                    </a:lnTo>
                    <a:lnTo>
                      <a:pt x="272" y="520"/>
                    </a:lnTo>
                    <a:lnTo>
                      <a:pt x="306" y="647"/>
                    </a:lnTo>
                    <a:lnTo>
                      <a:pt x="313" y="757"/>
                    </a:lnTo>
                    <a:lnTo>
                      <a:pt x="279" y="886"/>
                    </a:lnTo>
                    <a:lnTo>
                      <a:pt x="365" y="775"/>
                    </a:lnTo>
                    <a:lnTo>
                      <a:pt x="407" y="647"/>
                    </a:lnTo>
                    <a:lnTo>
                      <a:pt x="399" y="554"/>
                    </a:lnTo>
                    <a:lnTo>
                      <a:pt x="1436" y="920"/>
                    </a:lnTo>
                    <a:lnTo>
                      <a:pt x="2915" y="425"/>
                    </a:lnTo>
                    <a:lnTo>
                      <a:pt x="2958" y="554"/>
                    </a:lnTo>
                    <a:lnTo>
                      <a:pt x="2958" y="698"/>
                    </a:lnTo>
                    <a:lnTo>
                      <a:pt x="2856" y="825"/>
                    </a:lnTo>
                    <a:lnTo>
                      <a:pt x="2371" y="1026"/>
                    </a:lnTo>
                    <a:lnTo>
                      <a:pt x="2345" y="1082"/>
                    </a:lnTo>
                    <a:lnTo>
                      <a:pt x="2908" y="868"/>
                    </a:lnTo>
                    <a:lnTo>
                      <a:pt x="3019" y="791"/>
                    </a:lnTo>
                    <a:lnTo>
                      <a:pt x="3069" y="664"/>
                    </a:lnTo>
                    <a:lnTo>
                      <a:pt x="3053" y="493"/>
                    </a:lnTo>
                    <a:lnTo>
                      <a:pt x="2976" y="400"/>
                    </a:lnTo>
                    <a:lnTo>
                      <a:pt x="2899" y="366"/>
                    </a:lnTo>
                    <a:lnTo>
                      <a:pt x="2695" y="459"/>
                    </a:lnTo>
                    <a:lnTo>
                      <a:pt x="1470" y="748"/>
                    </a:lnTo>
                    <a:lnTo>
                      <a:pt x="282" y="381"/>
                    </a:lnTo>
                    <a:lnTo>
                      <a:pt x="1402" y="809"/>
                    </a:lnTo>
                    <a:lnTo>
                      <a:pt x="1402" y="852"/>
                    </a:lnTo>
                    <a:lnTo>
                      <a:pt x="50" y="357"/>
                    </a:lnTo>
                    <a:lnTo>
                      <a:pt x="93" y="315"/>
                    </a:lnTo>
                    <a:lnTo>
                      <a:pt x="1597" y="43"/>
                    </a:lnTo>
                    <a:lnTo>
                      <a:pt x="2334" y="179"/>
                    </a:lnTo>
                    <a:lnTo>
                      <a:pt x="1556" y="0"/>
                    </a:lnTo>
                    <a:lnTo>
                      <a:pt x="25" y="2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8" name="Freeform 82"/>
              <p:cNvSpPr>
                <a:spLocks/>
              </p:cNvSpPr>
              <p:nvPr/>
            </p:nvSpPr>
            <p:spPr bwMode="auto">
              <a:xfrm>
                <a:off x="2883" y="2359"/>
                <a:ext cx="632" cy="320"/>
              </a:xfrm>
              <a:custGeom>
                <a:avLst/>
                <a:gdLst>
                  <a:gd name="T0" fmla="*/ 0 w 1894"/>
                  <a:gd name="T1" fmla="*/ 0 h 960"/>
                  <a:gd name="T2" fmla="*/ 0 w 1894"/>
                  <a:gd name="T3" fmla="*/ 0 h 960"/>
                  <a:gd name="T4" fmla="*/ 0 w 1894"/>
                  <a:gd name="T5" fmla="*/ 0 h 960"/>
                  <a:gd name="T6" fmla="*/ 1 w 1894"/>
                  <a:gd name="T7" fmla="*/ 0 h 960"/>
                  <a:gd name="T8" fmla="*/ 1 w 1894"/>
                  <a:gd name="T9" fmla="*/ 0 h 960"/>
                  <a:gd name="T10" fmla="*/ 1 w 1894"/>
                  <a:gd name="T11" fmla="*/ 0 h 960"/>
                  <a:gd name="T12" fmla="*/ 1 w 1894"/>
                  <a:gd name="T13" fmla="*/ 0 h 960"/>
                  <a:gd name="T14" fmla="*/ 0 w 1894"/>
                  <a:gd name="T15" fmla="*/ 0 h 960"/>
                  <a:gd name="T16" fmla="*/ 1 w 1894"/>
                  <a:gd name="T17" fmla="*/ 0 h 960"/>
                  <a:gd name="T18" fmla="*/ 1 w 1894"/>
                  <a:gd name="T19" fmla="*/ 0 h 960"/>
                  <a:gd name="T20" fmla="*/ 0 w 1894"/>
                  <a:gd name="T21" fmla="*/ 0 h 960"/>
                  <a:gd name="T22" fmla="*/ 0 w 1894"/>
                  <a:gd name="T23" fmla="*/ 0 h 960"/>
                  <a:gd name="T24" fmla="*/ 0 w 1894"/>
                  <a:gd name="T25" fmla="*/ 0 h 960"/>
                  <a:gd name="T26" fmla="*/ 0 w 1894"/>
                  <a:gd name="T27" fmla="*/ 0 h 960"/>
                  <a:gd name="T28" fmla="*/ 0 w 1894"/>
                  <a:gd name="T29" fmla="*/ 0 h 9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94"/>
                  <a:gd name="T46" fmla="*/ 0 h 960"/>
                  <a:gd name="T47" fmla="*/ 1894 w 1894"/>
                  <a:gd name="T48" fmla="*/ 960 h 9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94" h="960">
                    <a:moveTo>
                      <a:pt x="321" y="0"/>
                    </a:moveTo>
                    <a:lnTo>
                      <a:pt x="28" y="105"/>
                    </a:lnTo>
                    <a:lnTo>
                      <a:pt x="0" y="211"/>
                    </a:lnTo>
                    <a:lnTo>
                      <a:pt x="1441" y="960"/>
                    </a:lnTo>
                    <a:lnTo>
                      <a:pt x="1840" y="760"/>
                    </a:lnTo>
                    <a:lnTo>
                      <a:pt x="1894" y="626"/>
                    </a:lnTo>
                    <a:lnTo>
                      <a:pt x="1451" y="799"/>
                    </a:lnTo>
                    <a:lnTo>
                      <a:pt x="449" y="338"/>
                    </a:lnTo>
                    <a:lnTo>
                      <a:pt x="1401" y="831"/>
                    </a:lnTo>
                    <a:lnTo>
                      <a:pt x="1423" y="904"/>
                    </a:lnTo>
                    <a:lnTo>
                      <a:pt x="89" y="211"/>
                    </a:lnTo>
                    <a:lnTo>
                      <a:pt x="77" y="149"/>
                    </a:lnTo>
                    <a:lnTo>
                      <a:pt x="316" y="55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" name="Freeform 83"/>
              <p:cNvSpPr>
                <a:spLocks/>
              </p:cNvSpPr>
              <p:nvPr/>
            </p:nvSpPr>
            <p:spPr bwMode="auto">
              <a:xfrm>
                <a:off x="2995" y="2396"/>
                <a:ext cx="528" cy="195"/>
              </a:xfrm>
              <a:custGeom>
                <a:avLst/>
                <a:gdLst>
                  <a:gd name="T0" fmla="*/ 0 w 1584"/>
                  <a:gd name="T1" fmla="*/ 0 h 584"/>
                  <a:gd name="T2" fmla="*/ 0 w 1584"/>
                  <a:gd name="T3" fmla="*/ 0 h 584"/>
                  <a:gd name="T4" fmla="*/ 1 w 1584"/>
                  <a:gd name="T5" fmla="*/ 0 h 584"/>
                  <a:gd name="T6" fmla="*/ 1 w 1584"/>
                  <a:gd name="T7" fmla="*/ 0 h 584"/>
                  <a:gd name="T8" fmla="*/ 1 w 1584"/>
                  <a:gd name="T9" fmla="*/ 0 h 584"/>
                  <a:gd name="T10" fmla="*/ 1 w 1584"/>
                  <a:gd name="T11" fmla="*/ 0 h 584"/>
                  <a:gd name="T12" fmla="*/ 1 w 1584"/>
                  <a:gd name="T13" fmla="*/ 0 h 584"/>
                  <a:gd name="T14" fmla="*/ 1 w 1584"/>
                  <a:gd name="T15" fmla="*/ 0 h 584"/>
                  <a:gd name="T16" fmla="*/ 1 w 1584"/>
                  <a:gd name="T17" fmla="*/ 0 h 584"/>
                  <a:gd name="T18" fmla="*/ 1 w 1584"/>
                  <a:gd name="T19" fmla="*/ 0 h 584"/>
                  <a:gd name="T20" fmla="*/ 1 w 1584"/>
                  <a:gd name="T21" fmla="*/ 0 h 584"/>
                  <a:gd name="T22" fmla="*/ 1 w 1584"/>
                  <a:gd name="T23" fmla="*/ 0 h 584"/>
                  <a:gd name="T24" fmla="*/ 0 w 1584"/>
                  <a:gd name="T25" fmla="*/ 0 h 584"/>
                  <a:gd name="T26" fmla="*/ 1 w 1584"/>
                  <a:gd name="T27" fmla="*/ 0 h 584"/>
                  <a:gd name="T28" fmla="*/ 1 w 1584"/>
                  <a:gd name="T29" fmla="*/ 0 h 584"/>
                  <a:gd name="T30" fmla="*/ 1 w 1584"/>
                  <a:gd name="T31" fmla="*/ 0 h 584"/>
                  <a:gd name="T32" fmla="*/ 0 w 1584"/>
                  <a:gd name="T33" fmla="*/ 0 h 584"/>
                  <a:gd name="T34" fmla="*/ 1 w 1584"/>
                  <a:gd name="T35" fmla="*/ 0 h 584"/>
                  <a:gd name="T36" fmla="*/ 0 w 1584"/>
                  <a:gd name="T37" fmla="*/ 0 h 584"/>
                  <a:gd name="T38" fmla="*/ 0 w 1584"/>
                  <a:gd name="T39" fmla="*/ 0 h 584"/>
                  <a:gd name="T40" fmla="*/ 0 w 1584"/>
                  <a:gd name="T41" fmla="*/ 0 h 5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84"/>
                  <a:gd name="T64" fmla="*/ 0 h 584"/>
                  <a:gd name="T65" fmla="*/ 1584 w 1584"/>
                  <a:gd name="T66" fmla="*/ 584 h 5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84" h="584">
                    <a:moveTo>
                      <a:pt x="0" y="83"/>
                    </a:moveTo>
                    <a:lnTo>
                      <a:pt x="1082" y="584"/>
                    </a:lnTo>
                    <a:lnTo>
                      <a:pt x="1584" y="378"/>
                    </a:lnTo>
                    <a:lnTo>
                      <a:pt x="1584" y="335"/>
                    </a:lnTo>
                    <a:lnTo>
                      <a:pt x="1200" y="483"/>
                    </a:lnTo>
                    <a:lnTo>
                      <a:pt x="1255" y="360"/>
                    </a:lnTo>
                    <a:lnTo>
                      <a:pt x="1448" y="282"/>
                    </a:lnTo>
                    <a:lnTo>
                      <a:pt x="1239" y="306"/>
                    </a:lnTo>
                    <a:lnTo>
                      <a:pt x="1227" y="171"/>
                    </a:lnTo>
                    <a:lnTo>
                      <a:pt x="1156" y="22"/>
                    </a:lnTo>
                    <a:lnTo>
                      <a:pt x="1106" y="56"/>
                    </a:lnTo>
                    <a:lnTo>
                      <a:pt x="1167" y="171"/>
                    </a:lnTo>
                    <a:lnTo>
                      <a:pt x="662" y="0"/>
                    </a:lnTo>
                    <a:lnTo>
                      <a:pt x="1167" y="249"/>
                    </a:lnTo>
                    <a:lnTo>
                      <a:pt x="1181" y="325"/>
                    </a:lnTo>
                    <a:lnTo>
                      <a:pt x="1141" y="418"/>
                    </a:lnTo>
                    <a:lnTo>
                      <a:pt x="358" y="111"/>
                    </a:lnTo>
                    <a:lnTo>
                      <a:pt x="1137" y="466"/>
                    </a:lnTo>
                    <a:lnTo>
                      <a:pt x="1082" y="54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" name="Freeform 84"/>
              <p:cNvSpPr>
                <a:spLocks/>
              </p:cNvSpPr>
              <p:nvPr/>
            </p:nvSpPr>
            <p:spPr bwMode="auto">
              <a:xfrm>
                <a:off x="3435" y="2322"/>
                <a:ext cx="370" cy="487"/>
              </a:xfrm>
              <a:custGeom>
                <a:avLst/>
                <a:gdLst>
                  <a:gd name="T0" fmla="*/ 0 w 1109"/>
                  <a:gd name="T1" fmla="*/ 0 h 1460"/>
                  <a:gd name="T2" fmla="*/ 0 w 1109"/>
                  <a:gd name="T3" fmla="*/ 0 h 1460"/>
                  <a:gd name="T4" fmla="*/ 1 w 1109"/>
                  <a:gd name="T5" fmla="*/ 0 h 1460"/>
                  <a:gd name="T6" fmla="*/ 0 w 1109"/>
                  <a:gd name="T7" fmla="*/ 0 h 1460"/>
                  <a:gd name="T8" fmla="*/ 0 w 1109"/>
                  <a:gd name="T9" fmla="*/ 0 h 1460"/>
                  <a:gd name="T10" fmla="*/ 0 w 1109"/>
                  <a:gd name="T11" fmla="*/ 0 h 1460"/>
                  <a:gd name="T12" fmla="*/ 0 w 1109"/>
                  <a:gd name="T13" fmla="*/ 0 h 1460"/>
                  <a:gd name="T14" fmla="*/ 0 w 1109"/>
                  <a:gd name="T15" fmla="*/ 0 h 1460"/>
                  <a:gd name="T16" fmla="*/ 0 w 1109"/>
                  <a:gd name="T17" fmla="*/ 0 h 1460"/>
                  <a:gd name="T18" fmla="*/ 0 w 1109"/>
                  <a:gd name="T19" fmla="*/ 1 h 1460"/>
                  <a:gd name="T20" fmla="*/ 0 w 1109"/>
                  <a:gd name="T21" fmla="*/ 0 h 1460"/>
                  <a:gd name="T22" fmla="*/ 0 w 1109"/>
                  <a:gd name="T23" fmla="*/ 0 h 1460"/>
                  <a:gd name="T24" fmla="*/ 0 w 1109"/>
                  <a:gd name="T25" fmla="*/ 0 h 1460"/>
                  <a:gd name="T26" fmla="*/ 0 w 1109"/>
                  <a:gd name="T27" fmla="*/ 0 h 1460"/>
                  <a:gd name="T28" fmla="*/ 0 w 1109"/>
                  <a:gd name="T29" fmla="*/ 0 h 1460"/>
                  <a:gd name="T30" fmla="*/ 0 w 1109"/>
                  <a:gd name="T31" fmla="*/ 0 h 1460"/>
                  <a:gd name="T32" fmla="*/ 0 w 1109"/>
                  <a:gd name="T33" fmla="*/ 0 h 1460"/>
                  <a:gd name="T34" fmla="*/ 0 w 1109"/>
                  <a:gd name="T35" fmla="*/ 0 h 1460"/>
                  <a:gd name="T36" fmla="*/ 0 w 1109"/>
                  <a:gd name="T37" fmla="*/ 0 h 1460"/>
                  <a:gd name="T38" fmla="*/ 0 w 1109"/>
                  <a:gd name="T39" fmla="*/ 0 h 1460"/>
                  <a:gd name="T40" fmla="*/ 0 w 1109"/>
                  <a:gd name="T41" fmla="*/ 1 h 1460"/>
                  <a:gd name="T42" fmla="*/ 0 w 1109"/>
                  <a:gd name="T43" fmla="*/ 1 h 1460"/>
                  <a:gd name="T44" fmla="*/ 0 w 1109"/>
                  <a:gd name="T45" fmla="*/ 1 h 1460"/>
                  <a:gd name="T46" fmla="*/ 0 w 1109"/>
                  <a:gd name="T47" fmla="*/ 1 h 1460"/>
                  <a:gd name="T48" fmla="*/ 0 w 1109"/>
                  <a:gd name="T49" fmla="*/ 1 h 1460"/>
                  <a:gd name="T50" fmla="*/ 0 w 1109"/>
                  <a:gd name="T51" fmla="*/ 0 h 1460"/>
                  <a:gd name="T52" fmla="*/ 0 w 1109"/>
                  <a:gd name="T53" fmla="*/ 0 h 1460"/>
                  <a:gd name="T54" fmla="*/ 0 w 1109"/>
                  <a:gd name="T55" fmla="*/ 0 h 1460"/>
                  <a:gd name="T56" fmla="*/ 0 w 1109"/>
                  <a:gd name="T57" fmla="*/ 0 h 1460"/>
                  <a:gd name="T58" fmla="*/ 0 w 1109"/>
                  <a:gd name="T59" fmla="*/ 0 h 1460"/>
                  <a:gd name="T60" fmla="*/ 0 w 1109"/>
                  <a:gd name="T61" fmla="*/ 0 h 146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09"/>
                  <a:gd name="T94" fmla="*/ 0 h 1460"/>
                  <a:gd name="T95" fmla="*/ 1109 w 1109"/>
                  <a:gd name="T96" fmla="*/ 1460 h 146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09" h="1460">
                    <a:moveTo>
                      <a:pt x="0" y="378"/>
                    </a:moveTo>
                    <a:lnTo>
                      <a:pt x="411" y="256"/>
                    </a:lnTo>
                    <a:lnTo>
                      <a:pt x="1109" y="0"/>
                    </a:lnTo>
                    <a:lnTo>
                      <a:pt x="626" y="245"/>
                    </a:lnTo>
                    <a:lnTo>
                      <a:pt x="709" y="346"/>
                    </a:lnTo>
                    <a:lnTo>
                      <a:pt x="709" y="467"/>
                    </a:lnTo>
                    <a:lnTo>
                      <a:pt x="643" y="672"/>
                    </a:lnTo>
                    <a:lnTo>
                      <a:pt x="554" y="895"/>
                    </a:lnTo>
                    <a:lnTo>
                      <a:pt x="550" y="1016"/>
                    </a:lnTo>
                    <a:lnTo>
                      <a:pt x="632" y="1199"/>
                    </a:lnTo>
                    <a:lnTo>
                      <a:pt x="510" y="1055"/>
                    </a:lnTo>
                    <a:lnTo>
                      <a:pt x="494" y="899"/>
                    </a:lnTo>
                    <a:lnTo>
                      <a:pt x="588" y="639"/>
                    </a:lnTo>
                    <a:lnTo>
                      <a:pt x="660" y="450"/>
                    </a:lnTo>
                    <a:lnTo>
                      <a:pt x="550" y="251"/>
                    </a:lnTo>
                    <a:lnTo>
                      <a:pt x="244" y="368"/>
                    </a:lnTo>
                    <a:lnTo>
                      <a:pt x="272" y="428"/>
                    </a:lnTo>
                    <a:lnTo>
                      <a:pt x="294" y="583"/>
                    </a:lnTo>
                    <a:lnTo>
                      <a:pt x="266" y="760"/>
                    </a:lnTo>
                    <a:lnTo>
                      <a:pt x="222" y="933"/>
                    </a:lnTo>
                    <a:lnTo>
                      <a:pt x="206" y="1110"/>
                    </a:lnTo>
                    <a:lnTo>
                      <a:pt x="256" y="1283"/>
                    </a:lnTo>
                    <a:lnTo>
                      <a:pt x="371" y="1460"/>
                    </a:lnTo>
                    <a:lnTo>
                      <a:pt x="250" y="1387"/>
                    </a:lnTo>
                    <a:lnTo>
                      <a:pt x="167" y="1199"/>
                    </a:lnTo>
                    <a:lnTo>
                      <a:pt x="150" y="989"/>
                    </a:lnTo>
                    <a:lnTo>
                      <a:pt x="212" y="716"/>
                    </a:lnTo>
                    <a:lnTo>
                      <a:pt x="234" y="551"/>
                    </a:lnTo>
                    <a:lnTo>
                      <a:pt x="150" y="390"/>
                    </a:lnTo>
                    <a:lnTo>
                      <a:pt x="0" y="3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" name="Freeform 85"/>
              <p:cNvSpPr>
                <a:spLocks/>
              </p:cNvSpPr>
              <p:nvPr/>
            </p:nvSpPr>
            <p:spPr bwMode="auto">
              <a:xfrm>
                <a:off x="3550" y="2694"/>
                <a:ext cx="96" cy="115"/>
              </a:xfrm>
              <a:custGeom>
                <a:avLst/>
                <a:gdLst>
                  <a:gd name="T0" fmla="*/ 0 w 288"/>
                  <a:gd name="T1" fmla="*/ 0 h 344"/>
                  <a:gd name="T2" fmla="*/ 0 w 288"/>
                  <a:gd name="T3" fmla="*/ 0 h 344"/>
                  <a:gd name="T4" fmla="*/ 0 w 288"/>
                  <a:gd name="T5" fmla="*/ 0 h 344"/>
                  <a:gd name="T6" fmla="*/ 0 w 288"/>
                  <a:gd name="T7" fmla="*/ 0 h 344"/>
                  <a:gd name="T8" fmla="*/ 0 w 288"/>
                  <a:gd name="T9" fmla="*/ 0 h 344"/>
                  <a:gd name="T10" fmla="*/ 0 w 288"/>
                  <a:gd name="T11" fmla="*/ 0 h 344"/>
                  <a:gd name="T12" fmla="*/ 0 w 288"/>
                  <a:gd name="T13" fmla="*/ 0 h 344"/>
                  <a:gd name="T14" fmla="*/ 0 w 288"/>
                  <a:gd name="T15" fmla="*/ 0 h 344"/>
                  <a:gd name="T16" fmla="*/ 0 w 288"/>
                  <a:gd name="T17" fmla="*/ 0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344"/>
                  <a:gd name="T29" fmla="*/ 288 w 288"/>
                  <a:gd name="T30" fmla="*/ 344 h 3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344">
                    <a:moveTo>
                      <a:pt x="27" y="344"/>
                    </a:moveTo>
                    <a:lnTo>
                      <a:pt x="0" y="161"/>
                    </a:lnTo>
                    <a:lnTo>
                      <a:pt x="73" y="0"/>
                    </a:lnTo>
                    <a:lnTo>
                      <a:pt x="139" y="6"/>
                    </a:lnTo>
                    <a:lnTo>
                      <a:pt x="288" y="83"/>
                    </a:lnTo>
                    <a:lnTo>
                      <a:pt x="111" y="66"/>
                    </a:lnTo>
                    <a:lnTo>
                      <a:pt x="49" y="167"/>
                    </a:lnTo>
                    <a:lnTo>
                      <a:pt x="27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" name="Freeform 86"/>
              <p:cNvSpPr>
                <a:spLocks/>
              </p:cNvSpPr>
              <p:nvPr/>
            </p:nvSpPr>
            <p:spPr bwMode="auto">
              <a:xfrm>
                <a:off x="3631" y="2202"/>
                <a:ext cx="303" cy="361"/>
              </a:xfrm>
              <a:custGeom>
                <a:avLst/>
                <a:gdLst>
                  <a:gd name="T0" fmla="*/ 0 w 908"/>
                  <a:gd name="T1" fmla="*/ 0 h 1082"/>
                  <a:gd name="T2" fmla="*/ 0 w 908"/>
                  <a:gd name="T3" fmla="*/ 0 h 1082"/>
                  <a:gd name="T4" fmla="*/ 0 w 908"/>
                  <a:gd name="T5" fmla="*/ 0 h 1082"/>
                  <a:gd name="T6" fmla="*/ 0 w 908"/>
                  <a:gd name="T7" fmla="*/ 0 h 1082"/>
                  <a:gd name="T8" fmla="*/ 0 w 908"/>
                  <a:gd name="T9" fmla="*/ 0 h 1082"/>
                  <a:gd name="T10" fmla="*/ 0 w 908"/>
                  <a:gd name="T11" fmla="*/ 0 h 1082"/>
                  <a:gd name="T12" fmla="*/ 0 w 908"/>
                  <a:gd name="T13" fmla="*/ 0 h 1082"/>
                  <a:gd name="T14" fmla="*/ 0 w 908"/>
                  <a:gd name="T15" fmla="*/ 0 h 1082"/>
                  <a:gd name="T16" fmla="*/ 0 w 908"/>
                  <a:gd name="T17" fmla="*/ 0 h 1082"/>
                  <a:gd name="T18" fmla="*/ 0 w 908"/>
                  <a:gd name="T19" fmla="*/ 0 h 1082"/>
                  <a:gd name="T20" fmla="*/ 0 w 908"/>
                  <a:gd name="T21" fmla="*/ 0 h 1082"/>
                  <a:gd name="T22" fmla="*/ 0 w 908"/>
                  <a:gd name="T23" fmla="*/ 0 h 1082"/>
                  <a:gd name="T24" fmla="*/ 0 w 908"/>
                  <a:gd name="T25" fmla="*/ 0 h 1082"/>
                  <a:gd name="T26" fmla="*/ 0 w 908"/>
                  <a:gd name="T27" fmla="*/ 0 h 1082"/>
                  <a:gd name="T28" fmla="*/ 0 w 908"/>
                  <a:gd name="T29" fmla="*/ 0 h 1082"/>
                  <a:gd name="T30" fmla="*/ 0 w 908"/>
                  <a:gd name="T31" fmla="*/ 0 h 1082"/>
                  <a:gd name="T32" fmla="*/ 0 w 908"/>
                  <a:gd name="T33" fmla="*/ 0 h 1082"/>
                  <a:gd name="T34" fmla="*/ 0 w 908"/>
                  <a:gd name="T35" fmla="*/ 0 h 1082"/>
                  <a:gd name="T36" fmla="*/ 0 w 908"/>
                  <a:gd name="T37" fmla="*/ 0 h 10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08"/>
                  <a:gd name="T58" fmla="*/ 0 h 1082"/>
                  <a:gd name="T59" fmla="*/ 908 w 908"/>
                  <a:gd name="T60" fmla="*/ 1082 h 108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08" h="1082">
                    <a:moveTo>
                      <a:pt x="66" y="949"/>
                    </a:moveTo>
                    <a:lnTo>
                      <a:pt x="576" y="716"/>
                    </a:lnTo>
                    <a:lnTo>
                      <a:pt x="695" y="703"/>
                    </a:lnTo>
                    <a:lnTo>
                      <a:pt x="781" y="621"/>
                    </a:lnTo>
                    <a:lnTo>
                      <a:pt x="859" y="428"/>
                    </a:lnTo>
                    <a:lnTo>
                      <a:pt x="825" y="161"/>
                    </a:lnTo>
                    <a:lnTo>
                      <a:pt x="700" y="52"/>
                    </a:lnTo>
                    <a:lnTo>
                      <a:pt x="478" y="124"/>
                    </a:lnTo>
                    <a:lnTo>
                      <a:pt x="661" y="0"/>
                    </a:lnTo>
                    <a:lnTo>
                      <a:pt x="781" y="40"/>
                    </a:lnTo>
                    <a:lnTo>
                      <a:pt x="881" y="151"/>
                    </a:lnTo>
                    <a:lnTo>
                      <a:pt x="908" y="372"/>
                    </a:lnTo>
                    <a:lnTo>
                      <a:pt x="897" y="527"/>
                    </a:lnTo>
                    <a:lnTo>
                      <a:pt x="794" y="723"/>
                    </a:lnTo>
                    <a:lnTo>
                      <a:pt x="726" y="765"/>
                    </a:lnTo>
                    <a:lnTo>
                      <a:pt x="604" y="760"/>
                    </a:lnTo>
                    <a:lnTo>
                      <a:pt x="0" y="1082"/>
                    </a:lnTo>
                    <a:lnTo>
                      <a:pt x="66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" name="Freeform 87"/>
              <p:cNvSpPr>
                <a:spLocks/>
              </p:cNvSpPr>
              <p:nvPr/>
            </p:nvSpPr>
            <p:spPr bwMode="auto">
              <a:xfrm>
                <a:off x="3002" y="2496"/>
                <a:ext cx="1085" cy="420"/>
              </a:xfrm>
              <a:custGeom>
                <a:avLst/>
                <a:gdLst>
                  <a:gd name="T0" fmla="*/ 0 w 3257"/>
                  <a:gd name="T1" fmla="*/ 0 h 1259"/>
                  <a:gd name="T2" fmla="*/ 0 w 3257"/>
                  <a:gd name="T3" fmla="*/ 0 h 1259"/>
                  <a:gd name="T4" fmla="*/ 0 w 3257"/>
                  <a:gd name="T5" fmla="*/ 0 h 1259"/>
                  <a:gd name="T6" fmla="*/ 0 w 3257"/>
                  <a:gd name="T7" fmla="*/ 0 h 1259"/>
                  <a:gd name="T8" fmla="*/ 0 w 3257"/>
                  <a:gd name="T9" fmla="*/ 0 h 1259"/>
                  <a:gd name="T10" fmla="*/ 0 w 3257"/>
                  <a:gd name="T11" fmla="*/ 0 h 1259"/>
                  <a:gd name="T12" fmla="*/ 0 w 3257"/>
                  <a:gd name="T13" fmla="*/ 0 h 1259"/>
                  <a:gd name="T14" fmla="*/ 0 w 3257"/>
                  <a:gd name="T15" fmla="*/ 0 h 1259"/>
                  <a:gd name="T16" fmla="*/ 0 w 3257"/>
                  <a:gd name="T17" fmla="*/ 0 h 1259"/>
                  <a:gd name="T18" fmla="*/ 0 w 3257"/>
                  <a:gd name="T19" fmla="*/ 0 h 1259"/>
                  <a:gd name="T20" fmla="*/ 1 w 3257"/>
                  <a:gd name="T21" fmla="*/ 1 h 1259"/>
                  <a:gd name="T22" fmla="*/ 1 w 3257"/>
                  <a:gd name="T23" fmla="*/ 1 h 1259"/>
                  <a:gd name="T24" fmla="*/ 1 w 3257"/>
                  <a:gd name="T25" fmla="*/ 0 h 1259"/>
                  <a:gd name="T26" fmla="*/ 1 w 3257"/>
                  <a:gd name="T27" fmla="*/ 0 h 1259"/>
                  <a:gd name="T28" fmla="*/ 1 w 3257"/>
                  <a:gd name="T29" fmla="*/ 0 h 1259"/>
                  <a:gd name="T30" fmla="*/ 1 w 3257"/>
                  <a:gd name="T31" fmla="*/ 0 h 1259"/>
                  <a:gd name="T32" fmla="*/ 1 w 3257"/>
                  <a:gd name="T33" fmla="*/ 1 h 1259"/>
                  <a:gd name="T34" fmla="*/ 1 w 3257"/>
                  <a:gd name="T35" fmla="*/ 0 h 1259"/>
                  <a:gd name="T36" fmla="*/ 1 w 3257"/>
                  <a:gd name="T37" fmla="*/ 0 h 1259"/>
                  <a:gd name="T38" fmla="*/ 1 w 3257"/>
                  <a:gd name="T39" fmla="*/ 0 h 1259"/>
                  <a:gd name="T40" fmla="*/ 1 w 3257"/>
                  <a:gd name="T41" fmla="*/ 0 h 1259"/>
                  <a:gd name="T42" fmla="*/ 1 w 3257"/>
                  <a:gd name="T43" fmla="*/ 0 h 1259"/>
                  <a:gd name="T44" fmla="*/ 1 w 3257"/>
                  <a:gd name="T45" fmla="*/ 1 h 1259"/>
                  <a:gd name="T46" fmla="*/ 1 w 3257"/>
                  <a:gd name="T47" fmla="*/ 1 h 1259"/>
                  <a:gd name="T48" fmla="*/ 0 w 3257"/>
                  <a:gd name="T49" fmla="*/ 0 h 1259"/>
                  <a:gd name="T50" fmla="*/ 0 w 3257"/>
                  <a:gd name="T51" fmla="*/ 0 h 1259"/>
                  <a:gd name="T52" fmla="*/ 0 w 3257"/>
                  <a:gd name="T53" fmla="*/ 0 h 1259"/>
                  <a:gd name="T54" fmla="*/ 0 w 3257"/>
                  <a:gd name="T55" fmla="*/ 0 h 1259"/>
                  <a:gd name="T56" fmla="*/ 0 w 3257"/>
                  <a:gd name="T57" fmla="*/ 0 h 1259"/>
                  <a:gd name="T58" fmla="*/ 0 w 3257"/>
                  <a:gd name="T59" fmla="*/ 0 h 1259"/>
                  <a:gd name="T60" fmla="*/ 0 w 3257"/>
                  <a:gd name="T61" fmla="*/ 0 h 1259"/>
                  <a:gd name="T62" fmla="*/ 0 w 3257"/>
                  <a:gd name="T63" fmla="*/ 0 h 1259"/>
                  <a:gd name="T64" fmla="*/ 0 w 3257"/>
                  <a:gd name="T65" fmla="*/ 0 h 1259"/>
                  <a:gd name="T66" fmla="*/ 0 w 3257"/>
                  <a:gd name="T67" fmla="*/ 0 h 1259"/>
                  <a:gd name="T68" fmla="*/ 0 w 3257"/>
                  <a:gd name="T69" fmla="*/ 0 h 1259"/>
                  <a:gd name="T70" fmla="*/ 0 w 3257"/>
                  <a:gd name="T71" fmla="*/ 0 h 1259"/>
                  <a:gd name="T72" fmla="*/ 0 w 3257"/>
                  <a:gd name="T73" fmla="*/ 0 h 1259"/>
                  <a:gd name="T74" fmla="*/ 0 w 3257"/>
                  <a:gd name="T75" fmla="*/ 0 h 1259"/>
                  <a:gd name="T76" fmla="*/ 0 w 3257"/>
                  <a:gd name="T77" fmla="*/ 0 h 1259"/>
                  <a:gd name="T78" fmla="*/ 0 w 3257"/>
                  <a:gd name="T79" fmla="*/ 0 h 1259"/>
                  <a:gd name="T80" fmla="*/ 0 w 3257"/>
                  <a:gd name="T81" fmla="*/ 0 h 1259"/>
                  <a:gd name="T82" fmla="*/ 0 w 3257"/>
                  <a:gd name="T83" fmla="*/ 0 h 1259"/>
                  <a:gd name="T84" fmla="*/ 0 w 3257"/>
                  <a:gd name="T85" fmla="*/ 0 h 1259"/>
                  <a:gd name="T86" fmla="*/ 0 w 3257"/>
                  <a:gd name="T87" fmla="*/ 0 h 1259"/>
                  <a:gd name="T88" fmla="*/ 0 w 3257"/>
                  <a:gd name="T89" fmla="*/ 0 h 1259"/>
                  <a:gd name="T90" fmla="*/ 0 w 3257"/>
                  <a:gd name="T91" fmla="*/ 0 h 1259"/>
                  <a:gd name="T92" fmla="*/ 0 w 3257"/>
                  <a:gd name="T93" fmla="*/ 0 h 125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57"/>
                  <a:gd name="T142" fmla="*/ 0 h 1259"/>
                  <a:gd name="T143" fmla="*/ 3257 w 3257"/>
                  <a:gd name="T144" fmla="*/ 1259 h 125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57" h="1259">
                    <a:moveTo>
                      <a:pt x="44" y="0"/>
                    </a:moveTo>
                    <a:lnTo>
                      <a:pt x="0" y="99"/>
                    </a:lnTo>
                    <a:lnTo>
                      <a:pt x="5" y="321"/>
                    </a:lnTo>
                    <a:lnTo>
                      <a:pt x="66" y="448"/>
                    </a:lnTo>
                    <a:lnTo>
                      <a:pt x="166" y="482"/>
                    </a:lnTo>
                    <a:lnTo>
                      <a:pt x="338" y="625"/>
                    </a:lnTo>
                    <a:lnTo>
                      <a:pt x="758" y="915"/>
                    </a:lnTo>
                    <a:lnTo>
                      <a:pt x="853" y="931"/>
                    </a:lnTo>
                    <a:lnTo>
                      <a:pt x="974" y="997"/>
                    </a:lnTo>
                    <a:lnTo>
                      <a:pt x="1014" y="1076"/>
                    </a:lnTo>
                    <a:lnTo>
                      <a:pt x="1334" y="1242"/>
                    </a:lnTo>
                    <a:lnTo>
                      <a:pt x="1468" y="1259"/>
                    </a:lnTo>
                    <a:lnTo>
                      <a:pt x="3257" y="698"/>
                    </a:lnTo>
                    <a:lnTo>
                      <a:pt x="3241" y="577"/>
                    </a:lnTo>
                    <a:lnTo>
                      <a:pt x="2764" y="426"/>
                    </a:lnTo>
                    <a:lnTo>
                      <a:pt x="3207" y="621"/>
                    </a:lnTo>
                    <a:lnTo>
                      <a:pt x="1446" y="1174"/>
                    </a:lnTo>
                    <a:lnTo>
                      <a:pt x="1334" y="1076"/>
                    </a:lnTo>
                    <a:lnTo>
                      <a:pt x="1279" y="931"/>
                    </a:lnTo>
                    <a:lnTo>
                      <a:pt x="1324" y="648"/>
                    </a:lnTo>
                    <a:lnTo>
                      <a:pt x="1245" y="786"/>
                    </a:lnTo>
                    <a:lnTo>
                      <a:pt x="1229" y="931"/>
                    </a:lnTo>
                    <a:lnTo>
                      <a:pt x="1279" y="1114"/>
                    </a:lnTo>
                    <a:lnTo>
                      <a:pt x="1324" y="1174"/>
                    </a:lnTo>
                    <a:lnTo>
                      <a:pt x="1064" y="1048"/>
                    </a:lnTo>
                    <a:lnTo>
                      <a:pt x="1014" y="925"/>
                    </a:lnTo>
                    <a:lnTo>
                      <a:pt x="1002" y="742"/>
                    </a:lnTo>
                    <a:lnTo>
                      <a:pt x="1036" y="615"/>
                    </a:lnTo>
                    <a:lnTo>
                      <a:pt x="974" y="710"/>
                    </a:lnTo>
                    <a:lnTo>
                      <a:pt x="952" y="842"/>
                    </a:lnTo>
                    <a:lnTo>
                      <a:pt x="941" y="921"/>
                    </a:lnTo>
                    <a:lnTo>
                      <a:pt x="847" y="859"/>
                    </a:lnTo>
                    <a:lnTo>
                      <a:pt x="831" y="698"/>
                    </a:lnTo>
                    <a:lnTo>
                      <a:pt x="881" y="510"/>
                    </a:lnTo>
                    <a:lnTo>
                      <a:pt x="820" y="593"/>
                    </a:lnTo>
                    <a:lnTo>
                      <a:pt x="776" y="720"/>
                    </a:lnTo>
                    <a:lnTo>
                      <a:pt x="776" y="853"/>
                    </a:lnTo>
                    <a:lnTo>
                      <a:pt x="183" y="442"/>
                    </a:lnTo>
                    <a:lnTo>
                      <a:pt x="177" y="321"/>
                    </a:lnTo>
                    <a:lnTo>
                      <a:pt x="183" y="221"/>
                    </a:lnTo>
                    <a:lnTo>
                      <a:pt x="132" y="287"/>
                    </a:lnTo>
                    <a:lnTo>
                      <a:pt x="104" y="394"/>
                    </a:lnTo>
                    <a:lnTo>
                      <a:pt x="44" y="282"/>
                    </a:lnTo>
                    <a:lnTo>
                      <a:pt x="44" y="121"/>
                    </a:lnTo>
                    <a:lnTo>
                      <a:pt x="149" y="5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" name="Freeform 88"/>
              <p:cNvSpPr>
                <a:spLocks/>
              </p:cNvSpPr>
              <p:nvPr/>
            </p:nvSpPr>
            <p:spPr bwMode="auto">
              <a:xfrm>
                <a:off x="3446" y="2677"/>
                <a:ext cx="100" cy="152"/>
              </a:xfrm>
              <a:custGeom>
                <a:avLst/>
                <a:gdLst>
                  <a:gd name="T0" fmla="*/ 0 w 300"/>
                  <a:gd name="T1" fmla="*/ 0 h 454"/>
                  <a:gd name="T2" fmla="*/ 0 w 300"/>
                  <a:gd name="T3" fmla="*/ 0 h 454"/>
                  <a:gd name="T4" fmla="*/ 0 w 300"/>
                  <a:gd name="T5" fmla="*/ 0 h 454"/>
                  <a:gd name="T6" fmla="*/ 0 w 300"/>
                  <a:gd name="T7" fmla="*/ 0 h 454"/>
                  <a:gd name="T8" fmla="*/ 0 w 300"/>
                  <a:gd name="T9" fmla="*/ 0 h 454"/>
                  <a:gd name="T10" fmla="*/ 0 w 300"/>
                  <a:gd name="T11" fmla="*/ 0 h 454"/>
                  <a:gd name="T12" fmla="*/ 0 w 300"/>
                  <a:gd name="T13" fmla="*/ 0 h 454"/>
                  <a:gd name="T14" fmla="*/ 0 w 300"/>
                  <a:gd name="T15" fmla="*/ 0 h 454"/>
                  <a:gd name="T16" fmla="*/ 0 w 300"/>
                  <a:gd name="T17" fmla="*/ 0 h 454"/>
                  <a:gd name="T18" fmla="*/ 0 w 300"/>
                  <a:gd name="T19" fmla="*/ 0 h 454"/>
                  <a:gd name="T20" fmla="*/ 0 w 300"/>
                  <a:gd name="T21" fmla="*/ 0 h 454"/>
                  <a:gd name="T22" fmla="*/ 0 w 300"/>
                  <a:gd name="T23" fmla="*/ 0 h 4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0"/>
                  <a:gd name="T37" fmla="*/ 0 h 454"/>
                  <a:gd name="T38" fmla="*/ 300 w 300"/>
                  <a:gd name="T39" fmla="*/ 454 h 4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0" h="454">
                    <a:moveTo>
                      <a:pt x="145" y="0"/>
                    </a:moveTo>
                    <a:lnTo>
                      <a:pt x="78" y="50"/>
                    </a:lnTo>
                    <a:lnTo>
                      <a:pt x="46" y="138"/>
                    </a:lnTo>
                    <a:lnTo>
                      <a:pt x="0" y="350"/>
                    </a:lnTo>
                    <a:lnTo>
                      <a:pt x="46" y="454"/>
                    </a:lnTo>
                    <a:lnTo>
                      <a:pt x="300" y="372"/>
                    </a:lnTo>
                    <a:lnTo>
                      <a:pt x="239" y="310"/>
                    </a:lnTo>
                    <a:lnTo>
                      <a:pt x="78" y="355"/>
                    </a:lnTo>
                    <a:lnTo>
                      <a:pt x="84" y="183"/>
                    </a:lnTo>
                    <a:lnTo>
                      <a:pt x="156" y="12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" name="Freeform 89"/>
              <p:cNvSpPr>
                <a:spLocks/>
              </p:cNvSpPr>
              <p:nvPr/>
            </p:nvSpPr>
            <p:spPr bwMode="auto">
              <a:xfrm>
                <a:off x="3558" y="2740"/>
                <a:ext cx="156" cy="54"/>
              </a:xfrm>
              <a:custGeom>
                <a:avLst/>
                <a:gdLst>
                  <a:gd name="T0" fmla="*/ 0 w 470"/>
                  <a:gd name="T1" fmla="*/ 0 h 161"/>
                  <a:gd name="T2" fmla="*/ 0 w 470"/>
                  <a:gd name="T3" fmla="*/ 0 h 161"/>
                  <a:gd name="T4" fmla="*/ 0 w 470"/>
                  <a:gd name="T5" fmla="*/ 0 h 161"/>
                  <a:gd name="T6" fmla="*/ 0 w 470"/>
                  <a:gd name="T7" fmla="*/ 0 h 161"/>
                  <a:gd name="T8" fmla="*/ 0 w 470"/>
                  <a:gd name="T9" fmla="*/ 0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0"/>
                  <a:gd name="T16" fmla="*/ 0 h 161"/>
                  <a:gd name="T17" fmla="*/ 470 w 470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0" h="161">
                    <a:moveTo>
                      <a:pt x="10" y="99"/>
                    </a:moveTo>
                    <a:lnTo>
                      <a:pt x="470" y="0"/>
                    </a:lnTo>
                    <a:lnTo>
                      <a:pt x="0" y="161"/>
                    </a:lnTo>
                    <a:lnTo>
                      <a:pt x="10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6" name="Freeform 90"/>
              <p:cNvSpPr>
                <a:spLocks/>
              </p:cNvSpPr>
              <p:nvPr/>
            </p:nvSpPr>
            <p:spPr bwMode="auto">
              <a:xfrm>
                <a:off x="2933" y="2554"/>
                <a:ext cx="1017" cy="494"/>
              </a:xfrm>
              <a:custGeom>
                <a:avLst/>
                <a:gdLst>
                  <a:gd name="T0" fmla="*/ 0 w 3052"/>
                  <a:gd name="T1" fmla="*/ 0 h 1482"/>
                  <a:gd name="T2" fmla="*/ 0 w 3052"/>
                  <a:gd name="T3" fmla="*/ 0 h 1482"/>
                  <a:gd name="T4" fmla="*/ 0 w 3052"/>
                  <a:gd name="T5" fmla="*/ 0 h 1482"/>
                  <a:gd name="T6" fmla="*/ 0 w 3052"/>
                  <a:gd name="T7" fmla="*/ 1 h 1482"/>
                  <a:gd name="T8" fmla="*/ 1 w 3052"/>
                  <a:gd name="T9" fmla="*/ 1 h 1482"/>
                  <a:gd name="T10" fmla="*/ 1 w 3052"/>
                  <a:gd name="T11" fmla="*/ 1 h 1482"/>
                  <a:gd name="T12" fmla="*/ 1 w 3052"/>
                  <a:gd name="T13" fmla="*/ 1 h 1482"/>
                  <a:gd name="T14" fmla="*/ 1 w 3052"/>
                  <a:gd name="T15" fmla="*/ 1 h 1482"/>
                  <a:gd name="T16" fmla="*/ 1 w 3052"/>
                  <a:gd name="T17" fmla="*/ 1 h 1482"/>
                  <a:gd name="T18" fmla="*/ 1 w 3052"/>
                  <a:gd name="T19" fmla="*/ 1 h 1482"/>
                  <a:gd name="T20" fmla="*/ 1 w 3052"/>
                  <a:gd name="T21" fmla="*/ 1 h 1482"/>
                  <a:gd name="T22" fmla="*/ 1 w 3052"/>
                  <a:gd name="T23" fmla="*/ 0 h 1482"/>
                  <a:gd name="T24" fmla="*/ 1 w 3052"/>
                  <a:gd name="T25" fmla="*/ 0 h 1482"/>
                  <a:gd name="T26" fmla="*/ 1 w 3052"/>
                  <a:gd name="T27" fmla="*/ 0 h 1482"/>
                  <a:gd name="T28" fmla="*/ 1 w 3052"/>
                  <a:gd name="T29" fmla="*/ 0 h 1482"/>
                  <a:gd name="T30" fmla="*/ 1 w 3052"/>
                  <a:gd name="T31" fmla="*/ 0 h 1482"/>
                  <a:gd name="T32" fmla="*/ 0 w 3052"/>
                  <a:gd name="T33" fmla="*/ 1 h 1482"/>
                  <a:gd name="T34" fmla="*/ 0 w 3052"/>
                  <a:gd name="T35" fmla="*/ 0 h 1482"/>
                  <a:gd name="T36" fmla="*/ 0 w 3052"/>
                  <a:gd name="T37" fmla="*/ 1 h 1482"/>
                  <a:gd name="T38" fmla="*/ 0 w 3052"/>
                  <a:gd name="T39" fmla="*/ 1 h 1482"/>
                  <a:gd name="T40" fmla="*/ 0 w 3052"/>
                  <a:gd name="T41" fmla="*/ 0 h 1482"/>
                  <a:gd name="T42" fmla="*/ 0 w 3052"/>
                  <a:gd name="T43" fmla="*/ 0 h 1482"/>
                  <a:gd name="T44" fmla="*/ 0 w 3052"/>
                  <a:gd name="T45" fmla="*/ 0 h 1482"/>
                  <a:gd name="T46" fmla="*/ 0 w 3052"/>
                  <a:gd name="T47" fmla="*/ 0 h 14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52"/>
                  <a:gd name="T73" fmla="*/ 0 h 1482"/>
                  <a:gd name="T74" fmla="*/ 3052 w 3052"/>
                  <a:gd name="T75" fmla="*/ 1482 h 148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52" h="1482">
                    <a:moveTo>
                      <a:pt x="243" y="0"/>
                    </a:moveTo>
                    <a:lnTo>
                      <a:pt x="0" y="37"/>
                    </a:lnTo>
                    <a:lnTo>
                      <a:pt x="7" y="126"/>
                    </a:lnTo>
                    <a:lnTo>
                      <a:pt x="770" y="1337"/>
                    </a:lnTo>
                    <a:lnTo>
                      <a:pt x="2809" y="1107"/>
                    </a:lnTo>
                    <a:lnTo>
                      <a:pt x="2903" y="1151"/>
                    </a:lnTo>
                    <a:lnTo>
                      <a:pt x="2957" y="1237"/>
                    </a:lnTo>
                    <a:lnTo>
                      <a:pt x="2892" y="1419"/>
                    </a:lnTo>
                    <a:lnTo>
                      <a:pt x="2554" y="1482"/>
                    </a:lnTo>
                    <a:lnTo>
                      <a:pt x="2906" y="1482"/>
                    </a:lnTo>
                    <a:lnTo>
                      <a:pt x="3052" y="1259"/>
                    </a:lnTo>
                    <a:lnTo>
                      <a:pt x="3044" y="1078"/>
                    </a:lnTo>
                    <a:lnTo>
                      <a:pt x="2980" y="994"/>
                    </a:lnTo>
                    <a:lnTo>
                      <a:pt x="2626" y="1041"/>
                    </a:lnTo>
                    <a:lnTo>
                      <a:pt x="2561" y="1069"/>
                    </a:lnTo>
                    <a:lnTo>
                      <a:pt x="2484" y="1041"/>
                    </a:lnTo>
                    <a:lnTo>
                      <a:pt x="881" y="1230"/>
                    </a:lnTo>
                    <a:lnTo>
                      <a:pt x="384" y="532"/>
                    </a:lnTo>
                    <a:lnTo>
                      <a:pt x="827" y="1236"/>
                    </a:lnTo>
                    <a:lnTo>
                      <a:pt x="787" y="1295"/>
                    </a:lnTo>
                    <a:lnTo>
                      <a:pt x="31" y="70"/>
                    </a:lnTo>
                    <a:lnTo>
                      <a:pt x="224" y="37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7" name="Freeform 91"/>
              <p:cNvSpPr>
                <a:spLocks/>
              </p:cNvSpPr>
              <p:nvPr/>
            </p:nvSpPr>
            <p:spPr bwMode="auto">
              <a:xfrm>
                <a:off x="2959" y="2664"/>
                <a:ext cx="183" cy="427"/>
              </a:xfrm>
              <a:custGeom>
                <a:avLst/>
                <a:gdLst>
                  <a:gd name="T0" fmla="*/ 0 w 547"/>
                  <a:gd name="T1" fmla="*/ 0 h 1281"/>
                  <a:gd name="T2" fmla="*/ 0 w 547"/>
                  <a:gd name="T3" fmla="*/ 0 h 1281"/>
                  <a:gd name="T4" fmla="*/ 0 w 547"/>
                  <a:gd name="T5" fmla="*/ 0 h 1281"/>
                  <a:gd name="T6" fmla="*/ 0 w 547"/>
                  <a:gd name="T7" fmla="*/ 0 h 1281"/>
                  <a:gd name="T8" fmla="*/ 0 w 547"/>
                  <a:gd name="T9" fmla="*/ 0 h 1281"/>
                  <a:gd name="T10" fmla="*/ 0 w 547"/>
                  <a:gd name="T11" fmla="*/ 0 h 1281"/>
                  <a:gd name="T12" fmla="*/ 0 w 547"/>
                  <a:gd name="T13" fmla="*/ 1 h 1281"/>
                  <a:gd name="T14" fmla="*/ 0 w 547"/>
                  <a:gd name="T15" fmla="*/ 0 h 1281"/>
                  <a:gd name="T16" fmla="*/ 0 w 547"/>
                  <a:gd name="T17" fmla="*/ 0 h 1281"/>
                  <a:gd name="T18" fmla="*/ 0 w 547"/>
                  <a:gd name="T19" fmla="*/ 0 h 1281"/>
                  <a:gd name="T20" fmla="*/ 0 w 547"/>
                  <a:gd name="T21" fmla="*/ 0 h 1281"/>
                  <a:gd name="T22" fmla="*/ 0 w 547"/>
                  <a:gd name="T23" fmla="*/ 0 h 1281"/>
                  <a:gd name="T24" fmla="*/ 0 w 547"/>
                  <a:gd name="T25" fmla="*/ 0 h 1281"/>
                  <a:gd name="T26" fmla="*/ 0 w 547"/>
                  <a:gd name="T27" fmla="*/ 0 h 12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7"/>
                  <a:gd name="T43" fmla="*/ 0 h 1281"/>
                  <a:gd name="T44" fmla="*/ 547 w 547"/>
                  <a:gd name="T45" fmla="*/ 1281 h 128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7" h="1281">
                    <a:moveTo>
                      <a:pt x="71" y="0"/>
                    </a:moveTo>
                    <a:lnTo>
                      <a:pt x="82" y="95"/>
                    </a:lnTo>
                    <a:lnTo>
                      <a:pt x="66" y="175"/>
                    </a:lnTo>
                    <a:lnTo>
                      <a:pt x="38" y="228"/>
                    </a:lnTo>
                    <a:lnTo>
                      <a:pt x="0" y="256"/>
                    </a:lnTo>
                    <a:lnTo>
                      <a:pt x="143" y="527"/>
                    </a:lnTo>
                    <a:lnTo>
                      <a:pt x="547" y="1281"/>
                    </a:lnTo>
                    <a:lnTo>
                      <a:pt x="249" y="604"/>
                    </a:lnTo>
                    <a:lnTo>
                      <a:pt x="66" y="256"/>
                    </a:lnTo>
                    <a:lnTo>
                      <a:pt x="243" y="465"/>
                    </a:lnTo>
                    <a:lnTo>
                      <a:pt x="104" y="189"/>
                    </a:lnTo>
                    <a:lnTo>
                      <a:pt x="143" y="8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8" name="Freeform 92"/>
              <p:cNvSpPr>
                <a:spLocks/>
              </p:cNvSpPr>
              <p:nvPr/>
            </p:nvSpPr>
            <p:spPr bwMode="auto">
              <a:xfrm>
                <a:off x="2904" y="2702"/>
                <a:ext cx="1092" cy="489"/>
              </a:xfrm>
              <a:custGeom>
                <a:avLst/>
                <a:gdLst>
                  <a:gd name="T0" fmla="*/ 0 w 3277"/>
                  <a:gd name="T1" fmla="*/ 0 h 1467"/>
                  <a:gd name="T2" fmla="*/ 0 w 3277"/>
                  <a:gd name="T3" fmla="*/ 0 h 1467"/>
                  <a:gd name="T4" fmla="*/ 0 w 3277"/>
                  <a:gd name="T5" fmla="*/ 0 h 1467"/>
                  <a:gd name="T6" fmla="*/ 0 w 3277"/>
                  <a:gd name="T7" fmla="*/ 0 h 1467"/>
                  <a:gd name="T8" fmla="*/ 0 w 3277"/>
                  <a:gd name="T9" fmla="*/ 0 h 1467"/>
                  <a:gd name="T10" fmla="*/ 0 w 3277"/>
                  <a:gd name="T11" fmla="*/ 1 h 1467"/>
                  <a:gd name="T12" fmla="*/ 1 w 3277"/>
                  <a:gd name="T13" fmla="*/ 1 h 1467"/>
                  <a:gd name="T14" fmla="*/ 1 w 3277"/>
                  <a:gd name="T15" fmla="*/ 1 h 1467"/>
                  <a:gd name="T16" fmla="*/ 1 w 3277"/>
                  <a:gd name="T17" fmla="*/ 1 h 1467"/>
                  <a:gd name="T18" fmla="*/ 1 w 3277"/>
                  <a:gd name="T19" fmla="*/ 1 h 1467"/>
                  <a:gd name="T20" fmla="*/ 1 w 3277"/>
                  <a:gd name="T21" fmla="*/ 0 h 1467"/>
                  <a:gd name="T22" fmla="*/ 1 w 3277"/>
                  <a:gd name="T23" fmla="*/ 0 h 1467"/>
                  <a:gd name="T24" fmla="*/ 1 w 3277"/>
                  <a:gd name="T25" fmla="*/ 0 h 1467"/>
                  <a:gd name="T26" fmla="*/ 1 w 3277"/>
                  <a:gd name="T27" fmla="*/ 0 h 1467"/>
                  <a:gd name="T28" fmla="*/ 1 w 3277"/>
                  <a:gd name="T29" fmla="*/ 0 h 1467"/>
                  <a:gd name="T30" fmla="*/ 1 w 3277"/>
                  <a:gd name="T31" fmla="*/ 0 h 1467"/>
                  <a:gd name="T32" fmla="*/ 1 w 3277"/>
                  <a:gd name="T33" fmla="*/ 0 h 1467"/>
                  <a:gd name="T34" fmla="*/ 1 w 3277"/>
                  <a:gd name="T35" fmla="*/ 0 h 1467"/>
                  <a:gd name="T36" fmla="*/ 1 w 3277"/>
                  <a:gd name="T37" fmla="*/ 0 h 1467"/>
                  <a:gd name="T38" fmla="*/ 1 w 3277"/>
                  <a:gd name="T39" fmla="*/ 0 h 1467"/>
                  <a:gd name="T40" fmla="*/ 1 w 3277"/>
                  <a:gd name="T41" fmla="*/ 1 h 1467"/>
                  <a:gd name="T42" fmla="*/ 1 w 3277"/>
                  <a:gd name="T43" fmla="*/ 1 h 1467"/>
                  <a:gd name="T44" fmla="*/ 1 w 3277"/>
                  <a:gd name="T45" fmla="*/ 1 h 1467"/>
                  <a:gd name="T46" fmla="*/ 1 w 3277"/>
                  <a:gd name="T47" fmla="*/ 1 h 1467"/>
                  <a:gd name="T48" fmla="*/ 0 w 3277"/>
                  <a:gd name="T49" fmla="*/ 1 h 1467"/>
                  <a:gd name="T50" fmla="*/ 0 w 3277"/>
                  <a:gd name="T51" fmla="*/ 0 h 1467"/>
                  <a:gd name="T52" fmla="*/ 0 w 3277"/>
                  <a:gd name="T53" fmla="*/ 0 h 1467"/>
                  <a:gd name="T54" fmla="*/ 0 w 3277"/>
                  <a:gd name="T55" fmla="*/ 0 h 1467"/>
                  <a:gd name="T56" fmla="*/ 0 w 3277"/>
                  <a:gd name="T57" fmla="*/ 0 h 14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277"/>
                  <a:gd name="T88" fmla="*/ 0 h 1467"/>
                  <a:gd name="T89" fmla="*/ 3277 w 3277"/>
                  <a:gd name="T90" fmla="*/ 1467 h 14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277" h="1467">
                    <a:moveTo>
                      <a:pt x="256" y="0"/>
                    </a:moveTo>
                    <a:lnTo>
                      <a:pt x="120" y="62"/>
                    </a:lnTo>
                    <a:lnTo>
                      <a:pt x="12" y="85"/>
                    </a:lnTo>
                    <a:lnTo>
                      <a:pt x="0" y="157"/>
                    </a:lnTo>
                    <a:lnTo>
                      <a:pt x="445" y="993"/>
                    </a:lnTo>
                    <a:lnTo>
                      <a:pt x="635" y="1467"/>
                    </a:lnTo>
                    <a:lnTo>
                      <a:pt x="2530" y="1233"/>
                    </a:lnTo>
                    <a:lnTo>
                      <a:pt x="2601" y="1210"/>
                    </a:lnTo>
                    <a:lnTo>
                      <a:pt x="2702" y="1244"/>
                    </a:lnTo>
                    <a:lnTo>
                      <a:pt x="3045" y="1198"/>
                    </a:lnTo>
                    <a:lnTo>
                      <a:pt x="3199" y="1056"/>
                    </a:lnTo>
                    <a:lnTo>
                      <a:pt x="3277" y="706"/>
                    </a:lnTo>
                    <a:lnTo>
                      <a:pt x="3223" y="456"/>
                    </a:lnTo>
                    <a:lnTo>
                      <a:pt x="2982" y="245"/>
                    </a:lnTo>
                    <a:lnTo>
                      <a:pt x="2511" y="363"/>
                    </a:lnTo>
                    <a:lnTo>
                      <a:pt x="2933" y="371"/>
                    </a:lnTo>
                    <a:lnTo>
                      <a:pt x="3115" y="510"/>
                    </a:lnTo>
                    <a:lnTo>
                      <a:pt x="3196" y="631"/>
                    </a:lnTo>
                    <a:lnTo>
                      <a:pt x="3202" y="811"/>
                    </a:lnTo>
                    <a:lnTo>
                      <a:pt x="3134" y="1027"/>
                    </a:lnTo>
                    <a:lnTo>
                      <a:pt x="3047" y="1124"/>
                    </a:lnTo>
                    <a:lnTo>
                      <a:pt x="2769" y="1161"/>
                    </a:lnTo>
                    <a:lnTo>
                      <a:pt x="2645" y="1121"/>
                    </a:lnTo>
                    <a:lnTo>
                      <a:pt x="2477" y="1205"/>
                    </a:lnTo>
                    <a:lnTo>
                      <a:pt x="688" y="1360"/>
                    </a:lnTo>
                    <a:lnTo>
                      <a:pt x="53" y="107"/>
                    </a:lnTo>
                    <a:lnTo>
                      <a:pt x="270" y="41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9" name="Freeform 93"/>
              <p:cNvSpPr>
                <a:spLocks/>
              </p:cNvSpPr>
              <p:nvPr/>
            </p:nvSpPr>
            <p:spPr bwMode="auto">
              <a:xfrm>
                <a:off x="3148" y="2941"/>
                <a:ext cx="552" cy="163"/>
              </a:xfrm>
              <a:custGeom>
                <a:avLst/>
                <a:gdLst>
                  <a:gd name="T0" fmla="*/ 0 w 1656"/>
                  <a:gd name="T1" fmla="*/ 0 h 489"/>
                  <a:gd name="T2" fmla="*/ 0 w 1656"/>
                  <a:gd name="T3" fmla="*/ 0 h 489"/>
                  <a:gd name="T4" fmla="*/ 0 w 1656"/>
                  <a:gd name="T5" fmla="*/ 0 h 489"/>
                  <a:gd name="T6" fmla="*/ 0 w 1656"/>
                  <a:gd name="T7" fmla="*/ 0 h 489"/>
                  <a:gd name="T8" fmla="*/ 1 w 1656"/>
                  <a:gd name="T9" fmla="*/ 0 h 489"/>
                  <a:gd name="T10" fmla="*/ 0 w 1656"/>
                  <a:gd name="T11" fmla="*/ 0 h 489"/>
                  <a:gd name="T12" fmla="*/ 0 w 1656"/>
                  <a:gd name="T13" fmla="*/ 0 h 489"/>
                  <a:gd name="T14" fmla="*/ 0 w 1656"/>
                  <a:gd name="T15" fmla="*/ 0 h 489"/>
                  <a:gd name="T16" fmla="*/ 0 w 1656"/>
                  <a:gd name="T17" fmla="*/ 0 h 489"/>
                  <a:gd name="T18" fmla="*/ 0 w 1656"/>
                  <a:gd name="T19" fmla="*/ 0 h 489"/>
                  <a:gd name="T20" fmla="*/ 0 w 1656"/>
                  <a:gd name="T21" fmla="*/ 0 h 489"/>
                  <a:gd name="T22" fmla="*/ 1 w 1656"/>
                  <a:gd name="T23" fmla="*/ 0 h 489"/>
                  <a:gd name="T24" fmla="*/ 0 w 1656"/>
                  <a:gd name="T25" fmla="*/ 0 h 489"/>
                  <a:gd name="T26" fmla="*/ 0 w 1656"/>
                  <a:gd name="T27" fmla="*/ 0 h 4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56"/>
                  <a:gd name="T43" fmla="*/ 0 h 489"/>
                  <a:gd name="T44" fmla="*/ 1656 w 1656"/>
                  <a:gd name="T45" fmla="*/ 489 h 48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56" h="489">
                    <a:moveTo>
                      <a:pt x="0" y="489"/>
                    </a:moveTo>
                    <a:lnTo>
                      <a:pt x="133" y="366"/>
                    </a:lnTo>
                    <a:lnTo>
                      <a:pt x="193" y="256"/>
                    </a:lnTo>
                    <a:lnTo>
                      <a:pt x="177" y="123"/>
                    </a:lnTo>
                    <a:lnTo>
                      <a:pt x="1202" y="0"/>
                    </a:lnTo>
                    <a:lnTo>
                      <a:pt x="288" y="157"/>
                    </a:lnTo>
                    <a:lnTo>
                      <a:pt x="248" y="267"/>
                    </a:lnTo>
                    <a:lnTo>
                      <a:pt x="1030" y="223"/>
                    </a:lnTo>
                    <a:lnTo>
                      <a:pt x="232" y="340"/>
                    </a:lnTo>
                    <a:lnTo>
                      <a:pt x="187" y="384"/>
                    </a:lnTo>
                    <a:lnTo>
                      <a:pt x="143" y="411"/>
                    </a:lnTo>
                    <a:lnTo>
                      <a:pt x="1656" y="328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" name="Freeform 94"/>
              <p:cNvSpPr>
                <a:spLocks/>
              </p:cNvSpPr>
              <p:nvPr/>
            </p:nvSpPr>
            <p:spPr bwMode="auto">
              <a:xfrm>
                <a:off x="3149" y="2785"/>
                <a:ext cx="253" cy="111"/>
              </a:xfrm>
              <a:custGeom>
                <a:avLst/>
                <a:gdLst>
                  <a:gd name="T0" fmla="*/ 0 w 759"/>
                  <a:gd name="T1" fmla="*/ 0 h 332"/>
                  <a:gd name="T2" fmla="*/ 0 w 759"/>
                  <a:gd name="T3" fmla="*/ 0 h 332"/>
                  <a:gd name="T4" fmla="*/ 0 w 759"/>
                  <a:gd name="T5" fmla="*/ 0 h 332"/>
                  <a:gd name="T6" fmla="*/ 0 w 759"/>
                  <a:gd name="T7" fmla="*/ 0 h 332"/>
                  <a:gd name="T8" fmla="*/ 0 w 759"/>
                  <a:gd name="T9" fmla="*/ 0 h 332"/>
                  <a:gd name="T10" fmla="*/ 0 w 759"/>
                  <a:gd name="T11" fmla="*/ 0 h 332"/>
                  <a:gd name="T12" fmla="*/ 0 w 759"/>
                  <a:gd name="T13" fmla="*/ 0 h 332"/>
                  <a:gd name="T14" fmla="*/ 0 w 759"/>
                  <a:gd name="T15" fmla="*/ 0 h 332"/>
                  <a:gd name="T16" fmla="*/ 0 w 759"/>
                  <a:gd name="T17" fmla="*/ 0 h 332"/>
                  <a:gd name="T18" fmla="*/ 0 w 759"/>
                  <a:gd name="T19" fmla="*/ 0 h 3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9"/>
                  <a:gd name="T31" fmla="*/ 0 h 332"/>
                  <a:gd name="T32" fmla="*/ 759 w 759"/>
                  <a:gd name="T33" fmla="*/ 332 h 3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9" h="332">
                    <a:moveTo>
                      <a:pt x="292" y="0"/>
                    </a:moveTo>
                    <a:lnTo>
                      <a:pt x="0" y="15"/>
                    </a:lnTo>
                    <a:lnTo>
                      <a:pt x="221" y="332"/>
                    </a:lnTo>
                    <a:lnTo>
                      <a:pt x="759" y="291"/>
                    </a:lnTo>
                    <a:lnTo>
                      <a:pt x="700" y="251"/>
                    </a:lnTo>
                    <a:lnTo>
                      <a:pt x="261" y="266"/>
                    </a:lnTo>
                    <a:lnTo>
                      <a:pt x="145" y="71"/>
                    </a:lnTo>
                    <a:lnTo>
                      <a:pt x="360" y="1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" name="Freeform 95"/>
              <p:cNvSpPr>
                <a:spLocks/>
              </p:cNvSpPr>
              <p:nvPr/>
            </p:nvSpPr>
            <p:spPr bwMode="auto">
              <a:xfrm>
                <a:off x="3582" y="2852"/>
                <a:ext cx="219" cy="28"/>
              </a:xfrm>
              <a:custGeom>
                <a:avLst/>
                <a:gdLst>
                  <a:gd name="T0" fmla="*/ 0 w 657"/>
                  <a:gd name="T1" fmla="*/ 0 h 84"/>
                  <a:gd name="T2" fmla="*/ 0 w 657"/>
                  <a:gd name="T3" fmla="*/ 0 h 84"/>
                  <a:gd name="T4" fmla="*/ 0 w 657"/>
                  <a:gd name="T5" fmla="*/ 0 h 84"/>
                  <a:gd name="T6" fmla="*/ 0 w 657"/>
                  <a:gd name="T7" fmla="*/ 0 h 84"/>
                  <a:gd name="T8" fmla="*/ 0 w 657"/>
                  <a:gd name="T9" fmla="*/ 0 h 84"/>
                  <a:gd name="T10" fmla="*/ 0 w 657"/>
                  <a:gd name="T11" fmla="*/ 0 h 84"/>
                  <a:gd name="T12" fmla="*/ 0 w 657"/>
                  <a:gd name="T13" fmla="*/ 0 h 84"/>
                  <a:gd name="T14" fmla="*/ 0 w 657"/>
                  <a:gd name="T15" fmla="*/ 0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7"/>
                  <a:gd name="T25" fmla="*/ 0 h 84"/>
                  <a:gd name="T26" fmla="*/ 657 w 657"/>
                  <a:gd name="T27" fmla="*/ 84 h 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7" h="84">
                    <a:moveTo>
                      <a:pt x="0" y="84"/>
                    </a:moveTo>
                    <a:lnTo>
                      <a:pt x="113" y="71"/>
                    </a:lnTo>
                    <a:lnTo>
                      <a:pt x="337" y="42"/>
                    </a:lnTo>
                    <a:lnTo>
                      <a:pt x="558" y="13"/>
                    </a:lnTo>
                    <a:lnTo>
                      <a:pt x="657" y="0"/>
                    </a:lnTo>
                    <a:lnTo>
                      <a:pt x="164" y="17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" name="Freeform 96"/>
              <p:cNvSpPr>
                <a:spLocks/>
              </p:cNvSpPr>
              <p:nvPr/>
            </p:nvSpPr>
            <p:spPr bwMode="auto">
              <a:xfrm>
                <a:off x="3203" y="2181"/>
                <a:ext cx="608" cy="150"/>
              </a:xfrm>
              <a:custGeom>
                <a:avLst/>
                <a:gdLst>
                  <a:gd name="T0" fmla="*/ 1 w 1825"/>
                  <a:gd name="T1" fmla="*/ 0 h 451"/>
                  <a:gd name="T2" fmla="*/ 1 w 1825"/>
                  <a:gd name="T3" fmla="*/ 0 h 451"/>
                  <a:gd name="T4" fmla="*/ 1 w 1825"/>
                  <a:gd name="T5" fmla="*/ 0 h 451"/>
                  <a:gd name="T6" fmla="*/ 1 w 1825"/>
                  <a:gd name="T7" fmla="*/ 0 h 451"/>
                  <a:gd name="T8" fmla="*/ 0 w 1825"/>
                  <a:gd name="T9" fmla="*/ 0 h 451"/>
                  <a:gd name="T10" fmla="*/ 0 w 1825"/>
                  <a:gd name="T11" fmla="*/ 0 h 451"/>
                  <a:gd name="T12" fmla="*/ 1 w 1825"/>
                  <a:gd name="T13" fmla="*/ 0 h 451"/>
                  <a:gd name="T14" fmla="*/ 0 w 1825"/>
                  <a:gd name="T15" fmla="*/ 0 h 451"/>
                  <a:gd name="T16" fmla="*/ 0 w 1825"/>
                  <a:gd name="T17" fmla="*/ 0 h 451"/>
                  <a:gd name="T18" fmla="*/ 1 w 1825"/>
                  <a:gd name="T19" fmla="*/ 0 h 451"/>
                  <a:gd name="T20" fmla="*/ 1 w 1825"/>
                  <a:gd name="T21" fmla="*/ 0 h 451"/>
                  <a:gd name="T22" fmla="*/ 1 w 1825"/>
                  <a:gd name="T23" fmla="*/ 0 h 451"/>
                  <a:gd name="T24" fmla="*/ 1 w 1825"/>
                  <a:gd name="T25" fmla="*/ 0 h 4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25"/>
                  <a:gd name="T40" fmla="*/ 0 h 451"/>
                  <a:gd name="T41" fmla="*/ 1825 w 1825"/>
                  <a:gd name="T42" fmla="*/ 451 h 4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25" h="451">
                    <a:moveTo>
                      <a:pt x="1825" y="97"/>
                    </a:moveTo>
                    <a:lnTo>
                      <a:pt x="1527" y="47"/>
                    </a:lnTo>
                    <a:lnTo>
                      <a:pt x="1472" y="4"/>
                    </a:lnTo>
                    <a:lnTo>
                      <a:pt x="1391" y="0"/>
                    </a:lnTo>
                    <a:lnTo>
                      <a:pt x="0" y="308"/>
                    </a:lnTo>
                    <a:lnTo>
                      <a:pt x="451" y="451"/>
                    </a:lnTo>
                    <a:lnTo>
                      <a:pt x="1628" y="153"/>
                    </a:lnTo>
                    <a:lnTo>
                      <a:pt x="433" y="385"/>
                    </a:lnTo>
                    <a:lnTo>
                      <a:pt x="310" y="305"/>
                    </a:lnTo>
                    <a:lnTo>
                      <a:pt x="1400" y="42"/>
                    </a:lnTo>
                    <a:lnTo>
                      <a:pt x="1476" y="63"/>
                    </a:lnTo>
                    <a:lnTo>
                      <a:pt x="1825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3" name="Freeform 97"/>
              <p:cNvSpPr>
                <a:spLocks/>
              </p:cNvSpPr>
              <p:nvPr/>
            </p:nvSpPr>
            <p:spPr bwMode="auto">
              <a:xfrm>
                <a:off x="3653" y="2490"/>
                <a:ext cx="315" cy="128"/>
              </a:xfrm>
              <a:custGeom>
                <a:avLst/>
                <a:gdLst>
                  <a:gd name="T0" fmla="*/ 0 w 945"/>
                  <a:gd name="T1" fmla="*/ 0 h 382"/>
                  <a:gd name="T2" fmla="*/ 0 w 945"/>
                  <a:gd name="T3" fmla="*/ 0 h 382"/>
                  <a:gd name="T4" fmla="*/ 0 w 945"/>
                  <a:gd name="T5" fmla="*/ 0 h 382"/>
                  <a:gd name="T6" fmla="*/ 0 w 945"/>
                  <a:gd name="T7" fmla="*/ 0 h 382"/>
                  <a:gd name="T8" fmla="*/ 0 w 945"/>
                  <a:gd name="T9" fmla="*/ 0 h 382"/>
                  <a:gd name="T10" fmla="*/ 0 w 945"/>
                  <a:gd name="T11" fmla="*/ 0 h 3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5"/>
                  <a:gd name="T19" fmla="*/ 0 h 382"/>
                  <a:gd name="T20" fmla="*/ 945 w 945"/>
                  <a:gd name="T21" fmla="*/ 382 h 3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5" h="382">
                    <a:moveTo>
                      <a:pt x="0" y="382"/>
                    </a:moveTo>
                    <a:lnTo>
                      <a:pt x="272" y="118"/>
                    </a:lnTo>
                    <a:lnTo>
                      <a:pt x="663" y="0"/>
                    </a:lnTo>
                    <a:lnTo>
                      <a:pt x="945" y="118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4" name="Freeform 98"/>
              <p:cNvSpPr>
                <a:spLocks/>
              </p:cNvSpPr>
              <p:nvPr/>
            </p:nvSpPr>
            <p:spPr bwMode="auto">
              <a:xfrm>
                <a:off x="3499" y="2461"/>
                <a:ext cx="561" cy="391"/>
              </a:xfrm>
              <a:custGeom>
                <a:avLst/>
                <a:gdLst>
                  <a:gd name="T0" fmla="*/ 0 w 1682"/>
                  <a:gd name="T1" fmla="*/ 0 h 1174"/>
                  <a:gd name="T2" fmla="*/ 1 w 1682"/>
                  <a:gd name="T3" fmla="*/ 0 h 1174"/>
                  <a:gd name="T4" fmla="*/ 1 w 1682"/>
                  <a:gd name="T5" fmla="*/ 0 h 1174"/>
                  <a:gd name="T6" fmla="*/ 1 w 1682"/>
                  <a:gd name="T7" fmla="*/ 0 h 1174"/>
                  <a:gd name="T8" fmla="*/ 1 w 1682"/>
                  <a:gd name="T9" fmla="*/ 0 h 1174"/>
                  <a:gd name="T10" fmla="*/ 1 w 1682"/>
                  <a:gd name="T11" fmla="*/ 0 h 1174"/>
                  <a:gd name="T12" fmla="*/ 1 w 1682"/>
                  <a:gd name="T13" fmla="*/ 0 h 1174"/>
                  <a:gd name="T14" fmla="*/ 1 w 1682"/>
                  <a:gd name="T15" fmla="*/ 0 h 1174"/>
                  <a:gd name="T16" fmla="*/ 0 w 1682"/>
                  <a:gd name="T17" fmla="*/ 1 h 1174"/>
                  <a:gd name="T18" fmla="*/ 1 w 1682"/>
                  <a:gd name="T19" fmla="*/ 0 h 1174"/>
                  <a:gd name="T20" fmla="*/ 1 w 1682"/>
                  <a:gd name="T21" fmla="*/ 0 h 1174"/>
                  <a:gd name="T22" fmla="*/ 0 w 1682"/>
                  <a:gd name="T23" fmla="*/ 0 h 1174"/>
                  <a:gd name="T24" fmla="*/ 1 w 1682"/>
                  <a:gd name="T25" fmla="*/ 0 h 1174"/>
                  <a:gd name="T26" fmla="*/ 1 w 1682"/>
                  <a:gd name="T27" fmla="*/ 0 h 1174"/>
                  <a:gd name="T28" fmla="*/ 0 w 1682"/>
                  <a:gd name="T29" fmla="*/ 0 h 1174"/>
                  <a:gd name="T30" fmla="*/ 0 w 1682"/>
                  <a:gd name="T31" fmla="*/ 0 h 1174"/>
                  <a:gd name="T32" fmla="*/ 1 w 1682"/>
                  <a:gd name="T33" fmla="*/ 0 h 1174"/>
                  <a:gd name="T34" fmla="*/ 0 w 1682"/>
                  <a:gd name="T35" fmla="*/ 0 h 1174"/>
                  <a:gd name="T36" fmla="*/ 0 w 1682"/>
                  <a:gd name="T37" fmla="*/ 0 h 1174"/>
                  <a:gd name="T38" fmla="*/ 0 w 1682"/>
                  <a:gd name="T39" fmla="*/ 0 h 1174"/>
                  <a:gd name="T40" fmla="*/ 0 w 1682"/>
                  <a:gd name="T41" fmla="*/ 0 h 11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82"/>
                  <a:gd name="T64" fmla="*/ 0 h 1174"/>
                  <a:gd name="T65" fmla="*/ 1682 w 1682"/>
                  <a:gd name="T66" fmla="*/ 1174 h 11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82" h="1174">
                    <a:moveTo>
                      <a:pt x="939" y="0"/>
                    </a:moveTo>
                    <a:lnTo>
                      <a:pt x="1648" y="189"/>
                    </a:lnTo>
                    <a:lnTo>
                      <a:pt x="1682" y="300"/>
                    </a:lnTo>
                    <a:lnTo>
                      <a:pt x="1338" y="417"/>
                    </a:lnTo>
                    <a:lnTo>
                      <a:pt x="1293" y="505"/>
                    </a:lnTo>
                    <a:lnTo>
                      <a:pt x="1316" y="605"/>
                    </a:lnTo>
                    <a:lnTo>
                      <a:pt x="1366" y="678"/>
                    </a:lnTo>
                    <a:lnTo>
                      <a:pt x="1465" y="732"/>
                    </a:lnTo>
                    <a:lnTo>
                      <a:pt x="0" y="1174"/>
                    </a:lnTo>
                    <a:lnTo>
                      <a:pt x="1348" y="716"/>
                    </a:lnTo>
                    <a:lnTo>
                      <a:pt x="1259" y="662"/>
                    </a:lnTo>
                    <a:lnTo>
                      <a:pt x="828" y="755"/>
                    </a:lnTo>
                    <a:lnTo>
                      <a:pt x="1237" y="600"/>
                    </a:lnTo>
                    <a:lnTo>
                      <a:pt x="1243" y="473"/>
                    </a:lnTo>
                    <a:lnTo>
                      <a:pt x="368" y="666"/>
                    </a:lnTo>
                    <a:lnTo>
                      <a:pt x="346" y="573"/>
                    </a:lnTo>
                    <a:lnTo>
                      <a:pt x="1642" y="226"/>
                    </a:lnTo>
                    <a:lnTo>
                      <a:pt x="982" y="68"/>
                    </a:lnTo>
                    <a:lnTo>
                      <a:pt x="474" y="235"/>
                    </a:lnTo>
                    <a:lnTo>
                      <a:pt x="9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5" name="Freeform 99"/>
              <p:cNvSpPr>
                <a:spLocks/>
              </p:cNvSpPr>
              <p:nvPr/>
            </p:nvSpPr>
            <p:spPr bwMode="auto">
              <a:xfrm>
                <a:off x="3770" y="2810"/>
                <a:ext cx="99" cy="47"/>
              </a:xfrm>
              <a:custGeom>
                <a:avLst/>
                <a:gdLst>
                  <a:gd name="T0" fmla="*/ 0 w 297"/>
                  <a:gd name="T1" fmla="*/ 0 h 141"/>
                  <a:gd name="T2" fmla="*/ 0 w 297"/>
                  <a:gd name="T3" fmla="*/ 0 h 141"/>
                  <a:gd name="T4" fmla="*/ 0 w 297"/>
                  <a:gd name="T5" fmla="*/ 0 h 141"/>
                  <a:gd name="T6" fmla="*/ 0 w 297"/>
                  <a:gd name="T7" fmla="*/ 0 h 141"/>
                  <a:gd name="T8" fmla="*/ 0 w 297"/>
                  <a:gd name="T9" fmla="*/ 0 h 141"/>
                  <a:gd name="T10" fmla="*/ 0 w 297"/>
                  <a:gd name="T11" fmla="*/ 0 h 141"/>
                  <a:gd name="T12" fmla="*/ 0 w 297"/>
                  <a:gd name="T13" fmla="*/ 0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7"/>
                  <a:gd name="T22" fmla="*/ 0 h 141"/>
                  <a:gd name="T23" fmla="*/ 297 w 297"/>
                  <a:gd name="T24" fmla="*/ 141 h 1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7" h="141">
                    <a:moveTo>
                      <a:pt x="197" y="0"/>
                    </a:moveTo>
                    <a:lnTo>
                      <a:pt x="297" y="121"/>
                    </a:lnTo>
                    <a:lnTo>
                      <a:pt x="0" y="141"/>
                    </a:lnTo>
                    <a:lnTo>
                      <a:pt x="169" y="88"/>
                    </a:lnTo>
                    <a:lnTo>
                      <a:pt x="129" y="13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3" name="Group 100"/>
            <p:cNvGrpSpPr>
              <a:grpSpLocks/>
            </p:cNvGrpSpPr>
            <p:nvPr/>
          </p:nvGrpSpPr>
          <p:grpSpPr bwMode="auto">
            <a:xfrm>
              <a:off x="2160" y="2924"/>
              <a:ext cx="1207" cy="791"/>
              <a:chOff x="2880" y="2118"/>
              <a:chExt cx="1207" cy="1073"/>
            </a:xfrm>
          </p:grpSpPr>
          <p:sp>
            <p:nvSpPr>
              <p:cNvPr id="336" name="Freeform 101"/>
              <p:cNvSpPr>
                <a:spLocks/>
              </p:cNvSpPr>
              <p:nvPr/>
            </p:nvSpPr>
            <p:spPr bwMode="auto">
              <a:xfrm>
                <a:off x="2962" y="2240"/>
                <a:ext cx="856" cy="914"/>
              </a:xfrm>
              <a:custGeom>
                <a:avLst/>
                <a:gdLst>
                  <a:gd name="T0" fmla="*/ 0 w 2566"/>
                  <a:gd name="T1" fmla="*/ 0 h 2741"/>
                  <a:gd name="T2" fmla="*/ 0 w 2566"/>
                  <a:gd name="T3" fmla="*/ 0 h 2741"/>
                  <a:gd name="T4" fmla="*/ 0 w 2566"/>
                  <a:gd name="T5" fmla="*/ 0 h 2741"/>
                  <a:gd name="T6" fmla="*/ 0 w 2566"/>
                  <a:gd name="T7" fmla="*/ 0 h 2741"/>
                  <a:gd name="T8" fmla="*/ 0 w 2566"/>
                  <a:gd name="T9" fmla="*/ 1 h 2741"/>
                  <a:gd name="T10" fmla="*/ 0 w 2566"/>
                  <a:gd name="T11" fmla="*/ 1 h 2741"/>
                  <a:gd name="T12" fmla="*/ 1 w 2566"/>
                  <a:gd name="T13" fmla="*/ 1 h 2741"/>
                  <a:gd name="T14" fmla="*/ 1 w 2566"/>
                  <a:gd name="T15" fmla="*/ 1 h 2741"/>
                  <a:gd name="T16" fmla="*/ 1 w 2566"/>
                  <a:gd name="T17" fmla="*/ 0 h 2741"/>
                  <a:gd name="T18" fmla="*/ 0 w 2566"/>
                  <a:gd name="T19" fmla="*/ 0 h 2741"/>
                  <a:gd name="T20" fmla="*/ 0 w 2566"/>
                  <a:gd name="T21" fmla="*/ 0 h 27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66"/>
                  <a:gd name="T34" fmla="*/ 0 h 2741"/>
                  <a:gd name="T35" fmla="*/ 2566 w 2566"/>
                  <a:gd name="T36" fmla="*/ 2741 h 27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66" h="2741">
                    <a:moveTo>
                      <a:pt x="92" y="0"/>
                    </a:moveTo>
                    <a:lnTo>
                      <a:pt x="94" y="307"/>
                    </a:lnTo>
                    <a:lnTo>
                      <a:pt x="10" y="530"/>
                    </a:lnTo>
                    <a:lnTo>
                      <a:pt x="364" y="818"/>
                    </a:lnTo>
                    <a:lnTo>
                      <a:pt x="0" y="1593"/>
                    </a:lnTo>
                    <a:lnTo>
                      <a:pt x="560" y="2741"/>
                    </a:lnTo>
                    <a:lnTo>
                      <a:pt x="1750" y="2587"/>
                    </a:lnTo>
                    <a:lnTo>
                      <a:pt x="2566" y="1882"/>
                    </a:lnTo>
                    <a:lnTo>
                      <a:pt x="1775" y="22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" name="Freeform 102"/>
              <p:cNvSpPr>
                <a:spLocks/>
              </p:cNvSpPr>
              <p:nvPr/>
            </p:nvSpPr>
            <p:spPr bwMode="auto">
              <a:xfrm>
                <a:off x="2933" y="2550"/>
                <a:ext cx="194" cy="326"/>
              </a:xfrm>
              <a:custGeom>
                <a:avLst/>
                <a:gdLst>
                  <a:gd name="T0" fmla="*/ 0 w 582"/>
                  <a:gd name="T1" fmla="*/ 0 h 978"/>
                  <a:gd name="T2" fmla="*/ 0 w 582"/>
                  <a:gd name="T3" fmla="*/ 0 h 978"/>
                  <a:gd name="T4" fmla="*/ 0 w 582"/>
                  <a:gd name="T5" fmla="*/ 0 h 978"/>
                  <a:gd name="T6" fmla="*/ 0 w 582"/>
                  <a:gd name="T7" fmla="*/ 0 h 978"/>
                  <a:gd name="T8" fmla="*/ 0 w 582"/>
                  <a:gd name="T9" fmla="*/ 0 h 978"/>
                  <a:gd name="T10" fmla="*/ 0 w 582"/>
                  <a:gd name="T11" fmla="*/ 0 h 978"/>
                  <a:gd name="T12" fmla="*/ 0 w 582"/>
                  <a:gd name="T13" fmla="*/ 0 h 9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2"/>
                  <a:gd name="T22" fmla="*/ 0 h 978"/>
                  <a:gd name="T23" fmla="*/ 582 w 582"/>
                  <a:gd name="T24" fmla="*/ 978 h 9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2" h="978">
                    <a:moveTo>
                      <a:pt x="300" y="0"/>
                    </a:moveTo>
                    <a:lnTo>
                      <a:pt x="0" y="48"/>
                    </a:lnTo>
                    <a:lnTo>
                      <a:pt x="37" y="135"/>
                    </a:lnTo>
                    <a:lnTo>
                      <a:pt x="582" y="978"/>
                    </a:lnTo>
                    <a:lnTo>
                      <a:pt x="339" y="126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" name="Freeform 103"/>
              <p:cNvSpPr>
                <a:spLocks/>
              </p:cNvSpPr>
              <p:nvPr/>
            </p:nvSpPr>
            <p:spPr bwMode="auto">
              <a:xfrm>
                <a:off x="2908" y="2710"/>
                <a:ext cx="482" cy="458"/>
              </a:xfrm>
              <a:custGeom>
                <a:avLst/>
                <a:gdLst>
                  <a:gd name="T0" fmla="*/ 0 w 1445"/>
                  <a:gd name="T1" fmla="*/ 0 h 1374"/>
                  <a:gd name="T2" fmla="*/ 0 w 1445"/>
                  <a:gd name="T3" fmla="*/ 0 h 1374"/>
                  <a:gd name="T4" fmla="*/ 0 w 1445"/>
                  <a:gd name="T5" fmla="*/ 1 h 1374"/>
                  <a:gd name="T6" fmla="*/ 1 w 1445"/>
                  <a:gd name="T7" fmla="*/ 1 h 1374"/>
                  <a:gd name="T8" fmla="*/ 0 w 1445"/>
                  <a:gd name="T9" fmla="*/ 1 h 1374"/>
                  <a:gd name="T10" fmla="*/ 0 w 1445"/>
                  <a:gd name="T11" fmla="*/ 0 h 1374"/>
                  <a:gd name="T12" fmla="*/ 0 w 1445"/>
                  <a:gd name="T13" fmla="*/ 0 h 1374"/>
                  <a:gd name="T14" fmla="*/ 0 w 1445"/>
                  <a:gd name="T15" fmla="*/ 0 h 13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5"/>
                  <a:gd name="T25" fmla="*/ 0 h 1374"/>
                  <a:gd name="T26" fmla="*/ 1445 w 1445"/>
                  <a:gd name="T27" fmla="*/ 1374 h 13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5" h="1374">
                    <a:moveTo>
                      <a:pt x="247" y="0"/>
                    </a:moveTo>
                    <a:lnTo>
                      <a:pt x="0" y="93"/>
                    </a:lnTo>
                    <a:lnTo>
                      <a:pt x="656" y="1374"/>
                    </a:lnTo>
                    <a:lnTo>
                      <a:pt x="1445" y="1331"/>
                    </a:lnTo>
                    <a:lnTo>
                      <a:pt x="719" y="1182"/>
                    </a:lnTo>
                    <a:lnTo>
                      <a:pt x="204" y="156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" name="Freeform 104"/>
              <p:cNvSpPr>
                <a:spLocks/>
              </p:cNvSpPr>
              <p:nvPr/>
            </p:nvSpPr>
            <p:spPr bwMode="auto">
              <a:xfrm>
                <a:off x="2891" y="2128"/>
                <a:ext cx="564" cy="285"/>
              </a:xfrm>
              <a:custGeom>
                <a:avLst/>
                <a:gdLst>
                  <a:gd name="T0" fmla="*/ 1 w 1694"/>
                  <a:gd name="T1" fmla="*/ 0 h 855"/>
                  <a:gd name="T2" fmla="*/ 0 w 1694"/>
                  <a:gd name="T3" fmla="*/ 0 h 855"/>
                  <a:gd name="T4" fmla="*/ 0 w 1694"/>
                  <a:gd name="T5" fmla="*/ 0 h 855"/>
                  <a:gd name="T6" fmla="*/ 1 w 1694"/>
                  <a:gd name="T7" fmla="*/ 0 h 855"/>
                  <a:gd name="T8" fmla="*/ 1 w 1694"/>
                  <a:gd name="T9" fmla="*/ 0 h 855"/>
                  <a:gd name="T10" fmla="*/ 0 w 1694"/>
                  <a:gd name="T11" fmla="*/ 0 h 855"/>
                  <a:gd name="T12" fmla="*/ 1 w 1694"/>
                  <a:gd name="T13" fmla="*/ 0 h 855"/>
                  <a:gd name="T14" fmla="*/ 1 w 1694"/>
                  <a:gd name="T15" fmla="*/ 0 h 855"/>
                  <a:gd name="T16" fmla="*/ 1 w 1694"/>
                  <a:gd name="T17" fmla="*/ 0 h 8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94"/>
                  <a:gd name="T28" fmla="*/ 0 h 855"/>
                  <a:gd name="T29" fmla="*/ 1694 w 1694"/>
                  <a:gd name="T30" fmla="*/ 855 h 8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94" h="855">
                    <a:moveTo>
                      <a:pt x="1463" y="0"/>
                    </a:moveTo>
                    <a:lnTo>
                      <a:pt x="20" y="275"/>
                    </a:lnTo>
                    <a:lnTo>
                      <a:pt x="0" y="335"/>
                    </a:lnTo>
                    <a:lnTo>
                      <a:pt x="1389" y="855"/>
                    </a:lnTo>
                    <a:lnTo>
                      <a:pt x="1694" y="731"/>
                    </a:lnTo>
                    <a:lnTo>
                      <a:pt x="845" y="455"/>
                    </a:lnTo>
                    <a:lnTo>
                      <a:pt x="1509" y="75"/>
                    </a:lnTo>
                    <a:lnTo>
                      <a:pt x="1463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" name="Freeform 105"/>
              <p:cNvSpPr>
                <a:spLocks/>
              </p:cNvSpPr>
              <p:nvPr/>
            </p:nvSpPr>
            <p:spPr bwMode="auto">
              <a:xfrm>
                <a:off x="2904" y="2371"/>
                <a:ext cx="602" cy="272"/>
              </a:xfrm>
              <a:custGeom>
                <a:avLst/>
                <a:gdLst>
                  <a:gd name="T0" fmla="*/ 0 w 1806"/>
                  <a:gd name="T1" fmla="*/ 0 h 816"/>
                  <a:gd name="T2" fmla="*/ 0 w 1806"/>
                  <a:gd name="T3" fmla="*/ 0 h 816"/>
                  <a:gd name="T4" fmla="*/ 0 w 1806"/>
                  <a:gd name="T5" fmla="*/ 0 h 816"/>
                  <a:gd name="T6" fmla="*/ 1 w 1806"/>
                  <a:gd name="T7" fmla="*/ 0 h 816"/>
                  <a:gd name="T8" fmla="*/ 1 w 1806"/>
                  <a:gd name="T9" fmla="*/ 0 h 816"/>
                  <a:gd name="T10" fmla="*/ 1 w 1806"/>
                  <a:gd name="T11" fmla="*/ 0 h 816"/>
                  <a:gd name="T12" fmla="*/ 1 w 1806"/>
                  <a:gd name="T13" fmla="*/ 0 h 816"/>
                  <a:gd name="T14" fmla="*/ 1 w 1806"/>
                  <a:gd name="T15" fmla="*/ 0 h 816"/>
                  <a:gd name="T16" fmla="*/ 0 w 1806"/>
                  <a:gd name="T17" fmla="*/ 0 h 816"/>
                  <a:gd name="T18" fmla="*/ 0 w 1806"/>
                  <a:gd name="T19" fmla="*/ 0 h 816"/>
                  <a:gd name="T20" fmla="*/ 0 w 1806"/>
                  <a:gd name="T21" fmla="*/ 0 h 8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06"/>
                  <a:gd name="T34" fmla="*/ 0 h 816"/>
                  <a:gd name="T35" fmla="*/ 1806 w 1806"/>
                  <a:gd name="T36" fmla="*/ 816 h 8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06" h="816">
                    <a:moveTo>
                      <a:pt x="241" y="0"/>
                    </a:moveTo>
                    <a:lnTo>
                      <a:pt x="0" y="101"/>
                    </a:lnTo>
                    <a:lnTo>
                      <a:pt x="0" y="172"/>
                    </a:lnTo>
                    <a:lnTo>
                      <a:pt x="1349" y="816"/>
                    </a:lnTo>
                    <a:lnTo>
                      <a:pt x="1779" y="687"/>
                    </a:lnTo>
                    <a:lnTo>
                      <a:pt x="1806" y="570"/>
                    </a:lnTo>
                    <a:lnTo>
                      <a:pt x="1574" y="551"/>
                    </a:lnTo>
                    <a:lnTo>
                      <a:pt x="1344" y="636"/>
                    </a:lnTo>
                    <a:lnTo>
                      <a:pt x="207" y="129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" name="Freeform 106"/>
              <p:cNvSpPr>
                <a:spLocks/>
              </p:cNvSpPr>
              <p:nvPr/>
            </p:nvSpPr>
            <p:spPr bwMode="auto">
              <a:xfrm>
                <a:off x="3010" y="2500"/>
                <a:ext cx="454" cy="360"/>
              </a:xfrm>
              <a:custGeom>
                <a:avLst/>
                <a:gdLst>
                  <a:gd name="T0" fmla="*/ 0 w 1360"/>
                  <a:gd name="T1" fmla="*/ 0 h 1080"/>
                  <a:gd name="T2" fmla="*/ 0 w 1360"/>
                  <a:gd name="T3" fmla="*/ 0 h 1080"/>
                  <a:gd name="T4" fmla="*/ 0 w 1360"/>
                  <a:gd name="T5" fmla="*/ 0 h 1080"/>
                  <a:gd name="T6" fmla="*/ 0 w 1360"/>
                  <a:gd name="T7" fmla="*/ 0 h 1080"/>
                  <a:gd name="T8" fmla="*/ 0 w 1360"/>
                  <a:gd name="T9" fmla="*/ 0 h 1080"/>
                  <a:gd name="T10" fmla="*/ 0 w 1360"/>
                  <a:gd name="T11" fmla="*/ 0 h 1080"/>
                  <a:gd name="T12" fmla="*/ 0 w 1360"/>
                  <a:gd name="T13" fmla="*/ 0 h 1080"/>
                  <a:gd name="T14" fmla="*/ 1 w 1360"/>
                  <a:gd name="T15" fmla="*/ 0 h 1080"/>
                  <a:gd name="T16" fmla="*/ 1 w 1360"/>
                  <a:gd name="T17" fmla="*/ 0 h 1080"/>
                  <a:gd name="T18" fmla="*/ 1 w 1360"/>
                  <a:gd name="T19" fmla="*/ 0 h 1080"/>
                  <a:gd name="T20" fmla="*/ 0 w 1360"/>
                  <a:gd name="T21" fmla="*/ 0 h 1080"/>
                  <a:gd name="T22" fmla="*/ 0 w 1360"/>
                  <a:gd name="T23" fmla="*/ 0 h 1080"/>
                  <a:gd name="T24" fmla="*/ 0 w 1360"/>
                  <a:gd name="T25" fmla="*/ 0 h 1080"/>
                  <a:gd name="T26" fmla="*/ 0 w 1360"/>
                  <a:gd name="T27" fmla="*/ 0 h 10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60"/>
                  <a:gd name="T43" fmla="*/ 0 h 1080"/>
                  <a:gd name="T44" fmla="*/ 1360 w 1360"/>
                  <a:gd name="T45" fmla="*/ 1080 h 10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60" h="1080">
                    <a:moveTo>
                      <a:pt x="6" y="59"/>
                    </a:moveTo>
                    <a:lnTo>
                      <a:pt x="0" y="180"/>
                    </a:lnTo>
                    <a:lnTo>
                      <a:pt x="10" y="314"/>
                    </a:lnTo>
                    <a:lnTo>
                      <a:pt x="78" y="384"/>
                    </a:lnTo>
                    <a:lnTo>
                      <a:pt x="226" y="419"/>
                    </a:lnTo>
                    <a:lnTo>
                      <a:pt x="805" y="844"/>
                    </a:lnTo>
                    <a:lnTo>
                      <a:pt x="1060" y="1040"/>
                    </a:lnTo>
                    <a:lnTo>
                      <a:pt x="1244" y="1080"/>
                    </a:lnTo>
                    <a:lnTo>
                      <a:pt x="1219" y="835"/>
                    </a:lnTo>
                    <a:lnTo>
                      <a:pt x="1360" y="465"/>
                    </a:lnTo>
                    <a:lnTo>
                      <a:pt x="1075" y="450"/>
                    </a:lnTo>
                    <a:lnTo>
                      <a:pt x="50" y="0"/>
                    </a:lnTo>
                    <a:lnTo>
                      <a:pt x="6" y="59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" name="Freeform 107"/>
              <p:cNvSpPr>
                <a:spLocks/>
              </p:cNvSpPr>
              <p:nvPr/>
            </p:nvSpPr>
            <p:spPr bwMode="auto">
              <a:xfrm>
                <a:off x="3286" y="2193"/>
                <a:ext cx="549" cy="130"/>
              </a:xfrm>
              <a:custGeom>
                <a:avLst/>
                <a:gdLst>
                  <a:gd name="T0" fmla="*/ 0 w 1646"/>
                  <a:gd name="T1" fmla="*/ 0 h 390"/>
                  <a:gd name="T2" fmla="*/ 0 w 1646"/>
                  <a:gd name="T3" fmla="*/ 0 h 390"/>
                  <a:gd name="T4" fmla="*/ 0 w 1646"/>
                  <a:gd name="T5" fmla="*/ 0 h 390"/>
                  <a:gd name="T6" fmla="*/ 0 w 1646"/>
                  <a:gd name="T7" fmla="*/ 0 h 390"/>
                  <a:gd name="T8" fmla="*/ 0 w 1646"/>
                  <a:gd name="T9" fmla="*/ 0 h 390"/>
                  <a:gd name="T10" fmla="*/ 0 w 1646"/>
                  <a:gd name="T11" fmla="*/ 0 h 390"/>
                  <a:gd name="T12" fmla="*/ 0 w 1646"/>
                  <a:gd name="T13" fmla="*/ 0 h 390"/>
                  <a:gd name="T14" fmla="*/ 0 w 1646"/>
                  <a:gd name="T15" fmla="*/ 0 h 390"/>
                  <a:gd name="T16" fmla="*/ 0 w 1646"/>
                  <a:gd name="T17" fmla="*/ 0 h 390"/>
                  <a:gd name="T18" fmla="*/ 0 w 1646"/>
                  <a:gd name="T19" fmla="*/ 0 h 390"/>
                  <a:gd name="T20" fmla="*/ 0 w 1646"/>
                  <a:gd name="T21" fmla="*/ 0 h 390"/>
                  <a:gd name="T22" fmla="*/ 1 w 1646"/>
                  <a:gd name="T23" fmla="*/ 0 h 390"/>
                  <a:gd name="T24" fmla="*/ 1 w 1646"/>
                  <a:gd name="T25" fmla="*/ 0 h 390"/>
                  <a:gd name="T26" fmla="*/ 1 w 1646"/>
                  <a:gd name="T27" fmla="*/ 0 h 390"/>
                  <a:gd name="T28" fmla="*/ 0 w 1646"/>
                  <a:gd name="T29" fmla="*/ 0 h 390"/>
                  <a:gd name="T30" fmla="*/ 0 w 1646"/>
                  <a:gd name="T31" fmla="*/ 0 h 390"/>
                  <a:gd name="T32" fmla="*/ 0 w 1646"/>
                  <a:gd name="T33" fmla="*/ 0 h 3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46"/>
                  <a:gd name="T52" fmla="*/ 0 h 390"/>
                  <a:gd name="T53" fmla="*/ 1646 w 1646"/>
                  <a:gd name="T54" fmla="*/ 390 h 3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46" h="390">
                    <a:moveTo>
                      <a:pt x="0" y="292"/>
                    </a:moveTo>
                    <a:lnTo>
                      <a:pt x="53" y="273"/>
                    </a:lnTo>
                    <a:lnTo>
                      <a:pt x="191" y="238"/>
                    </a:lnTo>
                    <a:lnTo>
                      <a:pt x="281" y="216"/>
                    </a:lnTo>
                    <a:lnTo>
                      <a:pt x="383" y="190"/>
                    </a:lnTo>
                    <a:lnTo>
                      <a:pt x="490" y="165"/>
                    </a:lnTo>
                    <a:lnTo>
                      <a:pt x="602" y="139"/>
                    </a:lnTo>
                    <a:lnTo>
                      <a:pt x="715" y="112"/>
                    </a:lnTo>
                    <a:lnTo>
                      <a:pt x="822" y="87"/>
                    </a:lnTo>
                    <a:lnTo>
                      <a:pt x="924" y="64"/>
                    </a:lnTo>
                    <a:lnTo>
                      <a:pt x="1014" y="43"/>
                    </a:lnTo>
                    <a:lnTo>
                      <a:pt x="1150" y="12"/>
                    </a:lnTo>
                    <a:lnTo>
                      <a:pt x="1202" y="0"/>
                    </a:lnTo>
                    <a:lnTo>
                      <a:pt x="1646" y="75"/>
                    </a:lnTo>
                    <a:lnTo>
                      <a:pt x="158" y="39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" name="Freeform 108"/>
              <p:cNvSpPr>
                <a:spLocks/>
              </p:cNvSpPr>
              <p:nvPr/>
            </p:nvSpPr>
            <p:spPr bwMode="auto">
              <a:xfrm>
                <a:off x="3279" y="2664"/>
                <a:ext cx="86" cy="139"/>
              </a:xfrm>
              <a:custGeom>
                <a:avLst/>
                <a:gdLst>
                  <a:gd name="T0" fmla="*/ 0 w 259"/>
                  <a:gd name="T1" fmla="*/ 0 h 417"/>
                  <a:gd name="T2" fmla="*/ 0 w 259"/>
                  <a:gd name="T3" fmla="*/ 0 h 417"/>
                  <a:gd name="T4" fmla="*/ 0 w 259"/>
                  <a:gd name="T5" fmla="*/ 0 h 417"/>
                  <a:gd name="T6" fmla="*/ 0 w 259"/>
                  <a:gd name="T7" fmla="*/ 0 h 417"/>
                  <a:gd name="T8" fmla="*/ 0 w 259"/>
                  <a:gd name="T9" fmla="*/ 0 h 417"/>
                  <a:gd name="T10" fmla="*/ 0 w 259"/>
                  <a:gd name="T11" fmla="*/ 0 h 417"/>
                  <a:gd name="T12" fmla="*/ 0 w 259"/>
                  <a:gd name="T13" fmla="*/ 0 h 417"/>
                  <a:gd name="T14" fmla="*/ 0 w 259"/>
                  <a:gd name="T15" fmla="*/ 0 h 4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9"/>
                  <a:gd name="T25" fmla="*/ 0 h 417"/>
                  <a:gd name="T26" fmla="*/ 259 w 259"/>
                  <a:gd name="T27" fmla="*/ 417 h 4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9" h="417">
                    <a:moveTo>
                      <a:pt x="75" y="0"/>
                    </a:moveTo>
                    <a:lnTo>
                      <a:pt x="259" y="21"/>
                    </a:lnTo>
                    <a:lnTo>
                      <a:pt x="135" y="241"/>
                    </a:lnTo>
                    <a:lnTo>
                      <a:pt x="110" y="417"/>
                    </a:lnTo>
                    <a:lnTo>
                      <a:pt x="0" y="350"/>
                    </a:lnTo>
                    <a:lnTo>
                      <a:pt x="25" y="8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" name="Freeform 109"/>
              <p:cNvSpPr>
                <a:spLocks/>
              </p:cNvSpPr>
              <p:nvPr/>
            </p:nvSpPr>
            <p:spPr bwMode="auto">
              <a:xfrm>
                <a:off x="3216" y="2803"/>
                <a:ext cx="141" cy="82"/>
              </a:xfrm>
              <a:custGeom>
                <a:avLst/>
                <a:gdLst>
                  <a:gd name="T0" fmla="*/ 0 w 423"/>
                  <a:gd name="T1" fmla="*/ 0 h 247"/>
                  <a:gd name="T2" fmla="*/ 0 w 423"/>
                  <a:gd name="T3" fmla="*/ 0 h 247"/>
                  <a:gd name="T4" fmla="*/ 0 w 423"/>
                  <a:gd name="T5" fmla="*/ 0 h 247"/>
                  <a:gd name="T6" fmla="*/ 0 w 423"/>
                  <a:gd name="T7" fmla="*/ 0 h 247"/>
                  <a:gd name="T8" fmla="*/ 0 w 423"/>
                  <a:gd name="T9" fmla="*/ 0 h 247"/>
                  <a:gd name="T10" fmla="*/ 0 w 423"/>
                  <a:gd name="T11" fmla="*/ 0 h 2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3"/>
                  <a:gd name="T19" fmla="*/ 0 h 247"/>
                  <a:gd name="T20" fmla="*/ 423 w 423"/>
                  <a:gd name="T21" fmla="*/ 247 h 2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3" h="247">
                    <a:moveTo>
                      <a:pt x="0" y="16"/>
                    </a:moveTo>
                    <a:lnTo>
                      <a:pt x="174" y="0"/>
                    </a:lnTo>
                    <a:lnTo>
                      <a:pt x="423" y="201"/>
                    </a:lnTo>
                    <a:lnTo>
                      <a:pt x="44" y="24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" name="Freeform 110"/>
              <p:cNvSpPr>
                <a:spLocks/>
              </p:cNvSpPr>
              <p:nvPr/>
            </p:nvSpPr>
            <p:spPr bwMode="auto">
              <a:xfrm>
                <a:off x="3177" y="2893"/>
                <a:ext cx="793" cy="250"/>
              </a:xfrm>
              <a:custGeom>
                <a:avLst/>
                <a:gdLst>
                  <a:gd name="T0" fmla="*/ 0 w 2378"/>
                  <a:gd name="T1" fmla="*/ 0 h 751"/>
                  <a:gd name="T2" fmla="*/ 0 w 2378"/>
                  <a:gd name="T3" fmla="*/ 0 h 751"/>
                  <a:gd name="T4" fmla="*/ 0 w 2378"/>
                  <a:gd name="T5" fmla="*/ 0 h 751"/>
                  <a:gd name="T6" fmla="*/ 0 w 2378"/>
                  <a:gd name="T7" fmla="*/ 0 h 751"/>
                  <a:gd name="T8" fmla="*/ 1 w 2378"/>
                  <a:gd name="T9" fmla="*/ 0 h 751"/>
                  <a:gd name="T10" fmla="*/ 1 w 2378"/>
                  <a:gd name="T11" fmla="*/ 0 h 751"/>
                  <a:gd name="T12" fmla="*/ 1 w 2378"/>
                  <a:gd name="T13" fmla="*/ 0 h 751"/>
                  <a:gd name="T14" fmla="*/ 1 w 2378"/>
                  <a:gd name="T15" fmla="*/ 0 h 751"/>
                  <a:gd name="T16" fmla="*/ 1 w 2378"/>
                  <a:gd name="T17" fmla="*/ 0 h 751"/>
                  <a:gd name="T18" fmla="*/ 1 w 2378"/>
                  <a:gd name="T19" fmla="*/ 0 h 751"/>
                  <a:gd name="T20" fmla="*/ 1 w 2378"/>
                  <a:gd name="T21" fmla="*/ 0 h 751"/>
                  <a:gd name="T22" fmla="*/ 1 w 2378"/>
                  <a:gd name="T23" fmla="*/ 0 h 751"/>
                  <a:gd name="T24" fmla="*/ 1 w 2378"/>
                  <a:gd name="T25" fmla="*/ 0 h 751"/>
                  <a:gd name="T26" fmla="*/ 1 w 2378"/>
                  <a:gd name="T27" fmla="*/ 0 h 751"/>
                  <a:gd name="T28" fmla="*/ 1 w 2378"/>
                  <a:gd name="T29" fmla="*/ 0 h 751"/>
                  <a:gd name="T30" fmla="*/ 1 w 2378"/>
                  <a:gd name="T31" fmla="*/ 0 h 751"/>
                  <a:gd name="T32" fmla="*/ 0 w 2378"/>
                  <a:gd name="T33" fmla="*/ 0 h 751"/>
                  <a:gd name="T34" fmla="*/ 0 w 2378"/>
                  <a:gd name="T35" fmla="*/ 0 h 7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78"/>
                  <a:gd name="T55" fmla="*/ 0 h 751"/>
                  <a:gd name="T56" fmla="*/ 2378 w 2378"/>
                  <a:gd name="T57" fmla="*/ 751 h 7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78" h="751">
                    <a:moveTo>
                      <a:pt x="155" y="301"/>
                    </a:moveTo>
                    <a:lnTo>
                      <a:pt x="129" y="450"/>
                    </a:lnTo>
                    <a:lnTo>
                      <a:pt x="0" y="601"/>
                    </a:lnTo>
                    <a:lnTo>
                      <a:pt x="563" y="751"/>
                    </a:lnTo>
                    <a:lnTo>
                      <a:pt x="1684" y="647"/>
                    </a:lnTo>
                    <a:lnTo>
                      <a:pt x="1763" y="616"/>
                    </a:lnTo>
                    <a:lnTo>
                      <a:pt x="1913" y="647"/>
                    </a:lnTo>
                    <a:lnTo>
                      <a:pt x="2042" y="630"/>
                    </a:lnTo>
                    <a:lnTo>
                      <a:pt x="2187" y="607"/>
                    </a:lnTo>
                    <a:lnTo>
                      <a:pt x="2221" y="580"/>
                    </a:lnTo>
                    <a:lnTo>
                      <a:pt x="2276" y="534"/>
                    </a:lnTo>
                    <a:lnTo>
                      <a:pt x="2326" y="490"/>
                    </a:lnTo>
                    <a:lnTo>
                      <a:pt x="2348" y="471"/>
                    </a:lnTo>
                    <a:lnTo>
                      <a:pt x="2378" y="186"/>
                    </a:lnTo>
                    <a:lnTo>
                      <a:pt x="2218" y="0"/>
                    </a:lnTo>
                    <a:lnTo>
                      <a:pt x="1439" y="140"/>
                    </a:lnTo>
                    <a:lnTo>
                      <a:pt x="155" y="301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" name="Freeform 111"/>
              <p:cNvSpPr>
                <a:spLocks/>
              </p:cNvSpPr>
              <p:nvPr/>
            </p:nvSpPr>
            <p:spPr bwMode="auto">
              <a:xfrm>
                <a:off x="2961" y="2573"/>
                <a:ext cx="1021" cy="577"/>
              </a:xfrm>
              <a:custGeom>
                <a:avLst/>
                <a:gdLst>
                  <a:gd name="T0" fmla="*/ 0 w 3063"/>
                  <a:gd name="T1" fmla="*/ 0 h 1730"/>
                  <a:gd name="T2" fmla="*/ 0 w 3063"/>
                  <a:gd name="T3" fmla="*/ 0 h 1730"/>
                  <a:gd name="T4" fmla="*/ 0 w 3063"/>
                  <a:gd name="T5" fmla="*/ 0 h 1730"/>
                  <a:gd name="T6" fmla="*/ 0 w 3063"/>
                  <a:gd name="T7" fmla="*/ 0 h 1730"/>
                  <a:gd name="T8" fmla="*/ 0 w 3063"/>
                  <a:gd name="T9" fmla="*/ 0 h 1730"/>
                  <a:gd name="T10" fmla="*/ 0 w 3063"/>
                  <a:gd name="T11" fmla="*/ 0 h 1730"/>
                  <a:gd name="T12" fmla="*/ 0 w 3063"/>
                  <a:gd name="T13" fmla="*/ 0 h 1730"/>
                  <a:gd name="T14" fmla="*/ 1 w 3063"/>
                  <a:gd name="T15" fmla="*/ 0 h 1730"/>
                  <a:gd name="T16" fmla="*/ 1 w 3063"/>
                  <a:gd name="T17" fmla="*/ 0 h 1730"/>
                  <a:gd name="T18" fmla="*/ 1 w 3063"/>
                  <a:gd name="T19" fmla="*/ 0 h 1730"/>
                  <a:gd name="T20" fmla="*/ 1 w 3063"/>
                  <a:gd name="T21" fmla="*/ 0 h 1730"/>
                  <a:gd name="T22" fmla="*/ 1 w 3063"/>
                  <a:gd name="T23" fmla="*/ 0 h 1730"/>
                  <a:gd name="T24" fmla="*/ 1 w 3063"/>
                  <a:gd name="T25" fmla="*/ 1 h 1730"/>
                  <a:gd name="T26" fmla="*/ 1 w 3063"/>
                  <a:gd name="T27" fmla="*/ 1 h 1730"/>
                  <a:gd name="T28" fmla="*/ 1 w 3063"/>
                  <a:gd name="T29" fmla="*/ 1 h 1730"/>
                  <a:gd name="T30" fmla="*/ 1 w 3063"/>
                  <a:gd name="T31" fmla="*/ 1 h 1730"/>
                  <a:gd name="T32" fmla="*/ 1 w 3063"/>
                  <a:gd name="T33" fmla="*/ 1 h 1730"/>
                  <a:gd name="T34" fmla="*/ 1 w 3063"/>
                  <a:gd name="T35" fmla="*/ 1 h 1730"/>
                  <a:gd name="T36" fmla="*/ 0 w 3063"/>
                  <a:gd name="T37" fmla="*/ 1 h 1730"/>
                  <a:gd name="T38" fmla="*/ 0 w 3063"/>
                  <a:gd name="T39" fmla="*/ 1 h 1730"/>
                  <a:gd name="T40" fmla="*/ 1 w 3063"/>
                  <a:gd name="T41" fmla="*/ 1 h 1730"/>
                  <a:gd name="T42" fmla="*/ 1 w 3063"/>
                  <a:gd name="T43" fmla="*/ 1 h 1730"/>
                  <a:gd name="T44" fmla="*/ 1 w 3063"/>
                  <a:gd name="T45" fmla="*/ 1 h 1730"/>
                  <a:gd name="T46" fmla="*/ 1 w 3063"/>
                  <a:gd name="T47" fmla="*/ 1 h 1730"/>
                  <a:gd name="T48" fmla="*/ 1 w 3063"/>
                  <a:gd name="T49" fmla="*/ 0 h 1730"/>
                  <a:gd name="T50" fmla="*/ 1 w 3063"/>
                  <a:gd name="T51" fmla="*/ 0 h 1730"/>
                  <a:gd name="T52" fmla="*/ 1 w 3063"/>
                  <a:gd name="T53" fmla="*/ 0 h 1730"/>
                  <a:gd name="T54" fmla="*/ 1 w 3063"/>
                  <a:gd name="T55" fmla="*/ 0 h 1730"/>
                  <a:gd name="T56" fmla="*/ 1 w 3063"/>
                  <a:gd name="T57" fmla="*/ 0 h 1730"/>
                  <a:gd name="T58" fmla="*/ 1 w 3063"/>
                  <a:gd name="T59" fmla="*/ 0 h 1730"/>
                  <a:gd name="T60" fmla="*/ 1 w 3063"/>
                  <a:gd name="T61" fmla="*/ 0 h 1730"/>
                  <a:gd name="T62" fmla="*/ 0 w 3063"/>
                  <a:gd name="T63" fmla="*/ 1 h 1730"/>
                  <a:gd name="T64" fmla="*/ 0 w 3063"/>
                  <a:gd name="T65" fmla="*/ 1 h 1730"/>
                  <a:gd name="T66" fmla="*/ 0 w 3063"/>
                  <a:gd name="T67" fmla="*/ 0 h 1730"/>
                  <a:gd name="T68" fmla="*/ 0 w 3063"/>
                  <a:gd name="T69" fmla="*/ 0 h 1730"/>
                  <a:gd name="T70" fmla="*/ 0 w 3063"/>
                  <a:gd name="T71" fmla="*/ 0 h 1730"/>
                  <a:gd name="T72" fmla="*/ 0 w 3063"/>
                  <a:gd name="T73" fmla="*/ 0 h 17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63"/>
                  <a:gd name="T112" fmla="*/ 0 h 1730"/>
                  <a:gd name="T113" fmla="*/ 3063 w 3063"/>
                  <a:gd name="T114" fmla="*/ 1730 h 173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63" h="1730">
                    <a:moveTo>
                      <a:pt x="15" y="29"/>
                    </a:moveTo>
                    <a:lnTo>
                      <a:pt x="134" y="0"/>
                    </a:lnTo>
                    <a:lnTo>
                      <a:pt x="205" y="184"/>
                    </a:lnTo>
                    <a:lnTo>
                      <a:pt x="306" y="212"/>
                    </a:lnTo>
                    <a:lnTo>
                      <a:pt x="880" y="630"/>
                    </a:lnTo>
                    <a:lnTo>
                      <a:pt x="669" y="680"/>
                    </a:lnTo>
                    <a:lnTo>
                      <a:pt x="809" y="936"/>
                    </a:lnTo>
                    <a:lnTo>
                      <a:pt x="1284" y="885"/>
                    </a:lnTo>
                    <a:lnTo>
                      <a:pt x="1594" y="980"/>
                    </a:lnTo>
                    <a:lnTo>
                      <a:pt x="2453" y="705"/>
                    </a:lnTo>
                    <a:lnTo>
                      <a:pt x="2883" y="730"/>
                    </a:lnTo>
                    <a:lnTo>
                      <a:pt x="3063" y="970"/>
                    </a:lnTo>
                    <a:lnTo>
                      <a:pt x="3014" y="1427"/>
                    </a:lnTo>
                    <a:lnTo>
                      <a:pt x="2858" y="1555"/>
                    </a:lnTo>
                    <a:lnTo>
                      <a:pt x="2537" y="1614"/>
                    </a:lnTo>
                    <a:lnTo>
                      <a:pt x="2388" y="1581"/>
                    </a:lnTo>
                    <a:lnTo>
                      <a:pt x="2269" y="1620"/>
                    </a:lnTo>
                    <a:lnTo>
                      <a:pt x="1115" y="1730"/>
                    </a:lnTo>
                    <a:lnTo>
                      <a:pt x="561" y="1594"/>
                    </a:lnTo>
                    <a:lnTo>
                      <a:pt x="964" y="1535"/>
                    </a:lnTo>
                    <a:lnTo>
                      <a:pt x="2554" y="1409"/>
                    </a:lnTo>
                    <a:lnTo>
                      <a:pt x="2808" y="1395"/>
                    </a:lnTo>
                    <a:lnTo>
                      <a:pt x="2908" y="1160"/>
                    </a:lnTo>
                    <a:lnTo>
                      <a:pt x="2892" y="1133"/>
                    </a:lnTo>
                    <a:lnTo>
                      <a:pt x="2855" y="1074"/>
                    </a:lnTo>
                    <a:lnTo>
                      <a:pt x="2834" y="1042"/>
                    </a:lnTo>
                    <a:lnTo>
                      <a:pt x="2815" y="1012"/>
                    </a:lnTo>
                    <a:lnTo>
                      <a:pt x="2788" y="980"/>
                    </a:lnTo>
                    <a:lnTo>
                      <a:pt x="2536" y="1006"/>
                    </a:lnTo>
                    <a:lnTo>
                      <a:pt x="2372" y="1029"/>
                    </a:lnTo>
                    <a:lnTo>
                      <a:pt x="2298" y="1040"/>
                    </a:lnTo>
                    <a:lnTo>
                      <a:pt x="784" y="1215"/>
                    </a:lnTo>
                    <a:lnTo>
                      <a:pt x="703" y="1237"/>
                    </a:lnTo>
                    <a:lnTo>
                      <a:pt x="0" y="119"/>
                    </a:lnTo>
                    <a:lnTo>
                      <a:pt x="459" y="710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" name="Freeform 112"/>
              <p:cNvSpPr>
                <a:spLocks/>
              </p:cNvSpPr>
              <p:nvPr/>
            </p:nvSpPr>
            <p:spPr bwMode="auto">
              <a:xfrm>
                <a:off x="3660" y="2798"/>
                <a:ext cx="198" cy="60"/>
              </a:xfrm>
              <a:custGeom>
                <a:avLst/>
                <a:gdLst>
                  <a:gd name="T0" fmla="*/ 0 w 593"/>
                  <a:gd name="T1" fmla="*/ 0 h 178"/>
                  <a:gd name="T2" fmla="*/ 0 w 593"/>
                  <a:gd name="T3" fmla="*/ 0 h 178"/>
                  <a:gd name="T4" fmla="*/ 0 w 593"/>
                  <a:gd name="T5" fmla="*/ 0 h 178"/>
                  <a:gd name="T6" fmla="*/ 0 w 593"/>
                  <a:gd name="T7" fmla="*/ 0 h 178"/>
                  <a:gd name="T8" fmla="*/ 0 w 593"/>
                  <a:gd name="T9" fmla="*/ 0 h 178"/>
                  <a:gd name="T10" fmla="*/ 0 w 593"/>
                  <a:gd name="T11" fmla="*/ 0 h 178"/>
                  <a:gd name="T12" fmla="*/ 0 w 593"/>
                  <a:gd name="T13" fmla="*/ 0 h 178"/>
                  <a:gd name="T14" fmla="*/ 0 w 593"/>
                  <a:gd name="T15" fmla="*/ 0 h 178"/>
                  <a:gd name="T16" fmla="*/ 0 w 593"/>
                  <a:gd name="T17" fmla="*/ 0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3"/>
                  <a:gd name="T28" fmla="*/ 0 h 178"/>
                  <a:gd name="T29" fmla="*/ 593 w 593"/>
                  <a:gd name="T30" fmla="*/ 178 h 1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3" h="178">
                    <a:moveTo>
                      <a:pt x="0" y="178"/>
                    </a:moveTo>
                    <a:lnTo>
                      <a:pt x="423" y="161"/>
                    </a:lnTo>
                    <a:lnTo>
                      <a:pt x="593" y="142"/>
                    </a:lnTo>
                    <a:lnTo>
                      <a:pt x="519" y="68"/>
                    </a:lnTo>
                    <a:lnTo>
                      <a:pt x="546" y="0"/>
                    </a:lnTo>
                    <a:lnTo>
                      <a:pt x="380" y="29"/>
                    </a:lnTo>
                    <a:lnTo>
                      <a:pt x="155" y="124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948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" name="Freeform 113"/>
              <p:cNvSpPr>
                <a:spLocks/>
              </p:cNvSpPr>
              <p:nvPr/>
            </p:nvSpPr>
            <p:spPr bwMode="auto">
              <a:xfrm>
                <a:off x="3267" y="2644"/>
                <a:ext cx="88" cy="159"/>
              </a:xfrm>
              <a:custGeom>
                <a:avLst/>
                <a:gdLst>
                  <a:gd name="T0" fmla="*/ 0 w 264"/>
                  <a:gd name="T1" fmla="*/ 0 h 477"/>
                  <a:gd name="T2" fmla="*/ 0 w 264"/>
                  <a:gd name="T3" fmla="*/ 0 h 477"/>
                  <a:gd name="T4" fmla="*/ 0 w 264"/>
                  <a:gd name="T5" fmla="*/ 0 h 477"/>
                  <a:gd name="T6" fmla="*/ 0 w 264"/>
                  <a:gd name="T7" fmla="*/ 0 h 477"/>
                  <a:gd name="T8" fmla="*/ 0 w 264"/>
                  <a:gd name="T9" fmla="*/ 0 h 477"/>
                  <a:gd name="T10" fmla="*/ 0 w 264"/>
                  <a:gd name="T11" fmla="*/ 0 h 477"/>
                  <a:gd name="T12" fmla="*/ 0 w 264"/>
                  <a:gd name="T13" fmla="*/ 0 h 477"/>
                  <a:gd name="T14" fmla="*/ 0 w 264"/>
                  <a:gd name="T15" fmla="*/ 0 h 477"/>
                  <a:gd name="T16" fmla="*/ 0 w 264"/>
                  <a:gd name="T17" fmla="*/ 0 h 477"/>
                  <a:gd name="T18" fmla="*/ 0 w 264"/>
                  <a:gd name="T19" fmla="*/ 0 h 477"/>
                  <a:gd name="T20" fmla="*/ 0 w 264"/>
                  <a:gd name="T21" fmla="*/ 0 h 477"/>
                  <a:gd name="T22" fmla="*/ 0 w 264"/>
                  <a:gd name="T23" fmla="*/ 0 h 4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4"/>
                  <a:gd name="T37" fmla="*/ 0 h 477"/>
                  <a:gd name="T38" fmla="*/ 264 w 264"/>
                  <a:gd name="T39" fmla="*/ 477 h 47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4" h="477">
                    <a:moveTo>
                      <a:pt x="9" y="420"/>
                    </a:moveTo>
                    <a:lnTo>
                      <a:pt x="0" y="266"/>
                    </a:lnTo>
                    <a:lnTo>
                      <a:pt x="59" y="96"/>
                    </a:lnTo>
                    <a:lnTo>
                      <a:pt x="109" y="0"/>
                    </a:lnTo>
                    <a:lnTo>
                      <a:pt x="264" y="81"/>
                    </a:lnTo>
                    <a:lnTo>
                      <a:pt x="214" y="106"/>
                    </a:lnTo>
                    <a:lnTo>
                      <a:pt x="119" y="131"/>
                    </a:lnTo>
                    <a:lnTo>
                      <a:pt x="73" y="245"/>
                    </a:lnTo>
                    <a:lnTo>
                      <a:pt x="73" y="366"/>
                    </a:lnTo>
                    <a:lnTo>
                      <a:pt x="144" y="477"/>
                    </a:lnTo>
                    <a:lnTo>
                      <a:pt x="9" y="420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" name="Freeform 114"/>
              <p:cNvSpPr>
                <a:spLocks/>
              </p:cNvSpPr>
              <p:nvPr/>
            </p:nvSpPr>
            <p:spPr bwMode="auto">
              <a:xfrm>
                <a:off x="3283" y="2186"/>
                <a:ext cx="462" cy="165"/>
              </a:xfrm>
              <a:custGeom>
                <a:avLst/>
                <a:gdLst>
                  <a:gd name="T0" fmla="*/ 0 w 1385"/>
                  <a:gd name="T1" fmla="*/ 0 h 496"/>
                  <a:gd name="T2" fmla="*/ 1 w 1385"/>
                  <a:gd name="T3" fmla="*/ 0 h 496"/>
                  <a:gd name="T4" fmla="*/ 1 w 1385"/>
                  <a:gd name="T5" fmla="*/ 0 h 496"/>
                  <a:gd name="T6" fmla="*/ 0 w 1385"/>
                  <a:gd name="T7" fmla="*/ 0 h 496"/>
                  <a:gd name="T8" fmla="*/ 1 w 1385"/>
                  <a:gd name="T9" fmla="*/ 0 h 496"/>
                  <a:gd name="T10" fmla="*/ 0 w 1385"/>
                  <a:gd name="T11" fmla="*/ 0 h 496"/>
                  <a:gd name="T12" fmla="*/ 0 w 1385"/>
                  <a:gd name="T13" fmla="*/ 0 h 496"/>
                  <a:gd name="T14" fmla="*/ 0 w 1385"/>
                  <a:gd name="T15" fmla="*/ 0 h 4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85"/>
                  <a:gd name="T25" fmla="*/ 0 h 496"/>
                  <a:gd name="T26" fmla="*/ 1385 w 1385"/>
                  <a:gd name="T27" fmla="*/ 496 h 4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85" h="496">
                    <a:moveTo>
                      <a:pt x="0" y="297"/>
                    </a:moveTo>
                    <a:lnTo>
                      <a:pt x="1110" y="0"/>
                    </a:lnTo>
                    <a:lnTo>
                      <a:pt x="1255" y="31"/>
                    </a:lnTo>
                    <a:lnTo>
                      <a:pt x="269" y="309"/>
                    </a:lnTo>
                    <a:lnTo>
                      <a:pt x="1385" y="121"/>
                    </a:lnTo>
                    <a:lnTo>
                      <a:pt x="291" y="496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0" name="Freeform 115"/>
              <p:cNvSpPr>
                <a:spLocks/>
              </p:cNvSpPr>
              <p:nvPr/>
            </p:nvSpPr>
            <p:spPr bwMode="auto">
              <a:xfrm>
                <a:off x="3184" y="2785"/>
                <a:ext cx="198" cy="100"/>
              </a:xfrm>
              <a:custGeom>
                <a:avLst/>
                <a:gdLst>
                  <a:gd name="T0" fmla="*/ 0 w 595"/>
                  <a:gd name="T1" fmla="*/ 0 h 300"/>
                  <a:gd name="T2" fmla="*/ 0 w 595"/>
                  <a:gd name="T3" fmla="*/ 0 h 300"/>
                  <a:gd name="T4" fmla="*/ 0 w 595"/>
                  <a:gd name="T5" fmla="*/ 0 h 300"/>
                  <a:gd name="T6" fmla="*/ 0 w 595"/>
                  <a:gd name="T7" fmla="*/ 0 h 300"/>
                  <a:gd name="T8" fmla="*/ 0 w 595"/>
                  <a:gd name="T9" fmla="*/ 0 h 300"/>
                  <a:gd name="T10" fmla="*/ 0 w 595"/>
                  <a:gd name="T11" fmla="*/ 0 h 300"/>
                  <a:gd name="T12" fmla="*/ 0 w 595"/>
                  <a:gd name="T13" fmla="*/ 0 h 300"/>
                  <a:gd name="T14" fmla="*/ 0 w 595"/>
                  <a:gd name="T15" fmla="*/ 0 h 300"/>
                  <a:gd name="T16" fmla="*/ 0 w 595"/>
                  <a:gd name="T17" fmla="*/ 0 h 300"/>
                  <a:gd name="T18" fmla="*/ 0 w 595"/>
                  <a:gd name="T19" fmla="*/ 0 h 300"/>
                  <a:gd name="T20" fmla="*/ 0 w 595"/>
                  <a:gd name="T21" fmla="*/ 0 h 3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5"/>
                  <a:gd name="T34" fmla="*/ 0 h 300"/>
                  <a:gd name="T35" fmla="*/ 595 w 595"/>
                  <a:gd name="T36" fmla="*/ 300 h 3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5" h="300">
                    <a:moveTo>
                      <a:pt x="0" y="44"/>
                    </a:moveTo>
                    <a:lnTo>
                      <a:pt x="187" y="0"/>
                    </a:lnTo>
                    <a:lnTo>
                      <a:pt x="428" y="131"/>
                    </a:lnTo>
                    <a:lnTo>
                      <a:pt x="595" y="251"/>
                    </a:lnTo>
                    <a:lnTo>
                      <a:pt x="490" y="269"/>
                    </a:lnTo>
                    <a:lnTo>
                      <a:pt x="375" y="193"/>
                    </a:lnTo>
                    <a:lnTo>
                      <a:pt x="291" y="109"/>
                    </a:lnTo>
                    <a:lnTo>
                      <a:pt x="155" y="94"/>
                    </a:lnTo>
                    <a:lnTo>
                      <a:pt x="140" y="3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1" name="Freeform 116"/>
              <p:cNvSpPr>
                <a:spLocks/>
              </p:cNvSpPr>
              <p:nvPr/>
            </p:nvSpPr>
            <p:spPr bwMode="auto">
              <a:xfrm>
                <a:off x="3493" y="2413"/>
                <a:ext cx="151" cy="403"/>
              </a:xfrm>
              <a:custGeom>
                <a:avLst/>
                <a:gdLst>
                  <a:gd name="T0" fmla="*/ 0 w 452"/>
                  <a:gd name="T1" fmla="*/ 0 h 1211"/>
                  <a:gd name="T2" fmla="*/ 0 w 452"/>
                  <a:gd name="T3" fmla="*/ 0 h 1211"/>
                  <a:gd name="T4" fmla="*/ 0 w 452"/>
                  <a:gd name="T5" fmla="*/ 0 h 1211"/>
                  <a:gd name="T6" fmla="*/ 0 w 452"/>
                  <a:gd name="T7" fmla="*/ 0 h 1211"/>
                  <a:gd name="T8" fmla="*/ 0 w 452"/>
                  <a:gd name="T9" fmla="*/ 0 h 1211"/>
                  <a:gd name="T10" fmla="*/ 0 w 452"/>
                  <a:gd name="T11" fmla="*/ 1 h 1211"/>
                  <a:gd name="T12" fmla="*/ 0 w 452"/>
                  <a:gd name="T13" fmla="*/ 0 h 1211"/>
                  <a:gd name="T14" fmla="*/ 0 w 452"/>
                  <a:gd name="T15" fmla="*/ 0 h 1211"/>
                  <a:gd name="T16" fmla="*/ 0 w 452"/>
                  <a:gd name="T17" fmla="*/ 0 h 1211"/>
                  <a:gd name="T18" fmla="*/ 0 w 452"/>
                  <a:gd name="T19" fmla="*/ 0 h 1211"/>
                  <a:gd name="T20" fmla="*/ 0 w 452"/>
                  <a:gd name="T21" fmla="*/ 0 h 1211"/>
                  <a:gd name="T22" fmla="*/ 0 w 452"/>
                  <a:gd name="T23" fmla="*/ 0 h 1211"/>
                  <a:gd name="T24" fmla="*/ 0 w 452"/>
                  <a:gd name="T25" fmla="*/ 0 h 1211"/>
                  <a:gd name="T26" fmla="*/ 0 w 452"/>
                  <a:gd name="T27" fmla="*/ 0 h 1211"/>
                  <a:gd name="T28" fmla="*/ 0 w 452"/>
                  <a:gd name="T29" fmla="*/ 0 h 1211"/>
                  <a:gd name="T30" fmla="*/ 0 w 452"/>
                  <a:gd name="T31" fmla="*/ 0 h 1211"/>
                  <a:gd name="T32" fmla="*/ 0 w 452"/>
                  <a:gd name="T33" fmla="*/ 0 h 1211"/>
                  <a:gd name="T34" fmla="*/ 0 w 452"/>
                  <a:gd name="T35" fmla="*/ 0 h 12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2"/>
                  <a:gd name="T55" fmla="*/ 0 h 1211"/>
                  <a:gd name="T56" fmla="*/ 452 w 452"/>
                  <a:gd name="T57" fmla="*/ 1211 h 12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2" h="1211">
                    <a:moveTo>
                      <a:pt x="71" y="96"/>
                    </a:moveTo>
                    <a:lnTo>
                      <a:pt x="362" y="0"/>
                    </a:lnTo>
                    <a:lnTo>
                      <a:pt x="452" y="110"/>
                    </a:lnTo>
                    <a:lnTo>
                      <a:pt x="322" y="776"/>
                    </a:lnTo>
                    <a:lnTo>
                      <a:pt x="186" y="896"/>
                    </a:lnTo>
                    <a:lnTo>
                      <a:pt x="182" y="1211"/>
                    </a:lnTo>
                    <a:lnTo>
                      <a:pt x="71" y="1086"/>
                    </a:lnTo>
                    <a:lnTo>
                      <a:pt x="49" y="941"/>
                    </a:lnTo>
                    <a:lnTo>
                      <a:pt x="27" y="841"/>
                    </a:lnTo>
                    <a:lnTo>
                      <a:pt x="5" y="794"/>
                    </a:lnTo>
                    <a:lnTo>
                      <a:pt x="0" y="772"/>
                    </a:lnTo>
                    <a:lnTo>
                      <a:pt x="5" y="716"/>
                    </a:lnTo>
                    <a:lnTo>
                      <a:pt x="30" y="549"/>
                    </a:lnTo>
                    <a:lnTo>
                      <a:pt x="61" y="382"/>
                    </a:lnTo>
                    <a:lnTo>
                      <a:pt x="77" y="305"/>
                    </a:lnTo>
                    <a:lnTo>
                      <a:pt x="37" y="121"/>
                    </a:lnTo>
                    <a:lnTo>
                      <a:pt x="71" y="96"/>
                    </a:lnTo>
                    <a:close/>
                  </a:path>
                </a:pathLst>
              </a:custGeom>
              <a:solidFill>
                <a:srgbClr val="FF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2" name="Freeform 117"/>
              <p:cNvSpPr>
                <a:spLocks/>
              </p:cNvSpPr>
              <p:nvPr/>
            </p:nvSpPr>
            <p:spPr bwMode="auto">
              <a:xfrm>
                <a:off x="3510" y="2396"/>
                <a:ext cx="158" cy="430"/>
              </a:xfrm>
              <a:custGeom>
                <a:avLst/>
                <a:gdLst>
                  <a:gd name="T0" fmla="*/ 0 w 474"/>
                  <a:gd name="T1" fmla="*/ 0 h 1290"/>
                  <a:gd name="T2" fmla="*/ 0 w 474"/>
                  <a:gd name="T3" fmla="*/ 0 h 1290"/>
                  <a:gd name="T4" fmla="*/ 0 w 474"/>
                  <a:gd name="T5" fmla="*/ 0 h 1290"/>
                  <a:gd name="T6" fmla="*/ 0 w 474"/>
                  <a:gd name="T7" fmla="*/ 0 h 1290"/>
                  <a:gd name="T8" fmla="*/ 0 w 474"/>
                  <a:gd name="T9" fmla="*/ 0 h 1290"/>
                  <a:gd name="T10" fmla="*/ 0 w 474"/>
                  <a:gd name="T11" fmla="*/ 0 h 1290"/>
                  <a:gd name="T12" fmla="*/ 0 w 474"/>
                  <a:gd name="T13" fmla="*/ 1 h 1290"/>
                  <a:gd name="T14" fmla="*/ 0 w 474"/>
                  <a:gd name="T15" fmla="*/ 0 h 1290"/>
                  <a:gd name="T16" fmla="*/ 0 w 474"/>
                  <a:gd name="T17" fmla="*/ 0 h 1290"/>
                  <a:gd name="T18" fmla="*/ 0 w 474"/>
                  <a:gd name="T19" fmla="*/ 0 h 1290"/>
                  <a:gd name="T20" fmla="*/ 0 w 474"/>
                  <a:gd name="T21" fmla="*/ 0 h 1290"/>
                  <a:gd name="T22" fmla="*/ 0 w 474"/>
                  <a:gd name="T23" fmla="*/ 0 h 1290"/>
                  <a:gd name="T24" fmla="*/ 0 w 474"/>
                  <a:gd name="T25" fmla="*/ 0 h 1290"/>
                  <a:gd name="T26" fmla="*/ 0 w 474"/>
                  <a:gd name="T27" fmla="*/ 0 h 1290"/>
                  <a:gd name="T28" fmla="*/ 0 w 474"/>
                  <a:gd name="T29" fmla="*/ 0 h 1290"/>
                  <a:gd name="T30" fmla="*/ 0 w 474"/>
                  <a:gd name="T31" fmla="*/ 0 h 1290"/>
                  <a:gd name="T32" fmla="*/ 0 w 474"/>
                  <a:gd name="T33" fmla="*/ 0 h 1290"/>
                  <a:gd name="T34" fmla="*/ 0 w 474"/>
                  <a:gd name="T35" fmla="*/ 0 h 1290"/>
                  <a:gd name="T36" fmla="*/ 0 w 474"/>
                  <a:gd name="T37" fmla="*/ 0 h 1290"/>
                  <a:gd name="T38" fmla="*/ 0 w 474"/>
                  <a:gd name="T39" fmla="*/ 0 h 1290"/>
                  <a:gd name="T40" fmla="*/ 0 w 474"/>
                  <a:gd name="T41" fmla="*/ 0 h 1290"/>
                  <a:gd name="T42" fmla="*/ 0 w 474"/>
                  <a:gd name="T43" fmla="*/ 0 h 1290"/>
                  <a:gd name="T44" fmla="*/ 0 w 474"/>
                  <a:gd name="T45" fmla="*/ 0 h 1290"/>
                  <a:gd name="T46" fmla="*/ 0 w 474"/>
                  <a:gd name="T47" fmla="*/ 0 h 1290"/>
                  <a:gd name="T48" fmla="*/ 0 w 474"/>
                  <a:gd name="T49" fmla="*/ 0 h 1290"/>
                  <a:gd name="T50" fmla="*/ 0 w 474"/>
                  <a:gd name="T51" fmla="*/ 0 h 1290"/>
                  <a:gd name="T52" fmla="*/ 0 w 474"/>
                  <a:gd name="T53" fmla="*/ 0 h 1290"/>
                  <a:gd name="T54" fmla="*/ 0 w 474"/>
                  <a:gd name="T55" fmla="*/ 0 h 1290"/>
                  <a:gd name="T56" fmla="*/ 0 w 474"/>
                  <a:gd name="T57" fmla="*/ 0 h 12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74"/>
                  <a:gd name="T88" fmla="*/ 0 h 1290"/>
                  <a:gd name="T89" fmla="*/ 474 w 474"/>
                  <a:gd name="T90" fmla="*/ 1290 h 129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74" h="1290">
                    <a:moveTo>
                      <a:pt x="0" y="109"/>
                    </a:moveTo>
                    <a:lnTo>
                      <a:pt x="369" y="0"/>
                    </a:lnTo>
                    <a:lnTo>
                      <a:pt x="474" y="214"/>
                    </a:lnTo>
                    <a:lnTo>
                      <a:pt x="310" y="689"/>
                    </a:lnTo>
                    <a:lnTo>
                      <a:pt x="434" y="1005"/>
                    </a:lnTo>
                    <a:lnTo>
                      <a:pt x="230" y="959"/>
                    </a:lnTo>
                    <a:lnTo>
                      <a:pt x="140" y="1290"/>
                    </a:lnTo>
                    <a:lnTo>
                      <a:pt x="57" y="1026"/>
                    </a:lnTo>
                    <a:lnTo>
                      <a:pt x="15" y="779"/>
                    </a:lnTo>
                    <a:lnTo>
                      <a:pt x="90" y="509"/>
                    </a:lnTo>
                    <a:lnTo>
                      <a:pt x="34" y="304"/>
                    </a:lnTo>
                    <a:lnTo>
                      <a:pt x="124" y="214"/>
                    </a:lnTo>
                    <a:lnTo>
                      <a:pt x="230" y="244"/>
                    </a:lnTo>
                    <a:lnTo>
                      <a:pt x="190" y="339"/>
                    </a:lnTo>
                    <a:lnTo>
                      <a:pt x="264" y="390"/>
                    </a:lnTo>
                    <a:lnTo>
                      <a:pt x="115" y="689"/>
                    </a:lnTo>
                    <a:lnTo>
                      <a:pt x="190" y="675"/>
                    </a:lnTo>
                    <a:lnTo>
                      <a:pt x="115" y="900"/>
                    </a:lnTo>
                    <a:lnTo>
                      <a:pt x="214" y="785"/>
                    </a:lnTo>
                    <a:lnTo>
                      <a:pt x="260" y="555"/>
                    </a:lnTo>
                    <a:lnTo>
                      <a:pt x="260" y="484"/>
                    </a:lnTo>
                    <a:lnTo>
                      <a:pt x="339" y="314"/>
                    </a:lnTo>
                    <a:lnTo>
                      <a:pt x="285" y="300"/>
                    </a:lnTo>
                    <a:lnTo>
                      <a:pt x="304" y="170"/>
                    </a:lnTo>
                    <a:lnTo>
                      <a:pt x="180" y="149"/>
                    </a:lnTo>
                    <a:lnTo>
                      <a:pt x="199" y="99"/>
                    </a:lnTo>
                    <a:lnTo>
                      <a:pt x="25" y="195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3" name="Freeform 118"/>
              <p:cNvSpPr>
                <a:spLocks/>
              </p:cNvSpPr>
              <p:nvPr/>
            </p:nvSpPr>
            <p:spPr bwMode="auto">
              <a:xfrm>
                <a:off x="3022" y="2563"/>
                <a:ext cx="265" cy="228"/>
              </a:xfrm>
              <a:custGeom>
                <a:avLst/>
                <a:gdLst>
                  <a:gd name="T0" fmla="*/ 0 w 794"/>
                  <a:gd name="T1" fmla="*/ 0 h 686"/>
                  <a:gd name="T2" fmla="*/ 0 w 794"/>
                  <a:gd name="T3" fmla="*/ 0 h 686"/>
                  <a:gd name="T4" fmla="*/ 0 w 794"/>
                  <a:gd name="T5" fmla="*/ 0 h 686"/>
                  <a:gd name="T6" fmla="*/ 0 w 794"/>
                  <a:gd name="T7" fmla="*/ 0 h 686"/>
                  <a:gd name="T8" fmla="*/ 0 w 794"/>
                  <a:gd name="T9" fmla="*/ 0 h 686"/>
                  <a:gd name="T10" fmla="*/ 0 w 794"/>
                  <a:gd name="T11" fmla="*/ 0 h 686"/>
                  <a:gd name="T12" fmla="*/ 0 w 794"/>
                  <a:gd name="T13" fmla="*/ 0 h 686"/>
                  <a:gd name="T14" fmla="*/ 0 w 794"/>
                  <a:gd name="T15" fmla="*/ 0 h 686"/>
                  <a:gd name="T16" fmla="*/ 0 w 794"/>
                  <a:gd name="T17" fmla="*/ 0 h 686"/>
                  <a:gd name="T18" fmla="*/ 0 w 794"/>
                  <a:gd name="T19" fmla="*/ 0 h 686"/>
                  <a:gd name="T20" fmla="*/ 0 w 794"/>
                  <a:gd name="T21" fmla="*/ 0 h 686"/>
                  <a:gd name="T22" fmla="*/ 0 w 794"/>
                  <a:gd name="T23" fmla="*/ 0 h 6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4"/>
                  <a:gd name="T37" fmla="*/ 0 h 686"/>
                  <a:gd name="T38" fmla="*/ 794 w 794"/>
                  <a:gd name="T39" fmla="*/ 686 h 68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4" h="686">
                    <a:moveTo>
                      <a:pt x="0" y="136"/>
                    </a:moveTo>
                    <a:lnTo>
                      <a:pt x="60" y="40"/>
                    </a:lnTo>
                    <a:lnTo>
                      <a:pt x="134" y="0"/>
                    </a:lnTo>
                    <a:lnTo>
                      <a:pt x="144" y="96"/>
                    </a:lnTo>
                    <a:lnTo>
                      <a:pt x="349" y="291"/>
                    </a:lnTo>
                    <a:lnTo>
                      <a:pt x="653" y="466"/>
                    </a:lnTo>
                    <a:lnTo>
                      <a:pt x="794" y="341"/>
                    </a:lnTo>
                    <a:lnTo>
                      <a:pt x="714" y="686"/>
                    </a:lnTo>
                    <a:lnTo>
                      <a:pt x="100" y="230"/>
                    </a:lnTo>
                    <a:lnTo>
                      <a:pt x="20" y="21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4" name="Freeform 119"/>
              <p:cNvSpPr>
                <a:spLocks/>
              </p:cNvSpPr>
              <p:nvPr/>
            </p:nvSpPr>
            <p:spPr bwMode="auto">
              <a:xfrm>
                <a:off x="3016" y="2503"/>
                <a:ext cx="301" cy="173"/>
              </a:xfrm>
              <a:custGeom>
                <a:avLst/>
                <a:gdLst>
                  <a:gd name="T0" fmla="*/ 0 w 902"/>
                  <a:gd name="T1" fmla="*/ 0 h 521"/>
                  <a:gd name="T2" fmla="*/ 0 w 902"/>
                  <a:gd name="T3" fmla="*/ 0 h 521"/>
                  <a:gd name="T4" fmla="*/ 0 w 902"/>
                  <a:gd name="T5" fmla="*/ 0 h 521"/>
                  <a:gd name="T6" fmla="*/ 0 w 902"/>
                  <a:gd name="T7" fmla="*/ 0 h 521"/>
                  <a:gd name="T8" fmla="*/ 0 w 902"/>
                  <a:gd name="T9" fmla="*/ 0 h 521"/>
                  <a:gd name="T10" fmla="*/ 0 w 902"/>
                  <a:gd name="T11" fmla="*/ 0 h 521"/>
                  <a:gd name="T12" fmla="*/ 0 w 902"/>
                  <a:gd name="T13" fmla="*/ 0 h 521"/>
                  <a:gd name="T14" fmla="*/ 0 w 902"/>
                  <a:gd name="T15" fmla="*/ 0 h 521"/>
                  <a:gd name="T16" fmla="*/ 0 w 902"/>
                  <a:gd name="T17" fmla="*/ 0 h 5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2"/>
                  <a:gd name="T28" fmla="*/ 0 h 521"/>
                  <a:gd name="T29" fmla="*/ 902 w 902"/>
                  <a:gd name="T30" fmla="*/ 521 h 5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2" h="521">
                    <a:moveTo>
                      <a:pt x="32" y="40"/>
                    </a:moveTo>
                    <a:lnTo>
                      <a:pt x="0" y="102"/>
                    </a:lnTo>
                    <a:lnTo>
                      <a:pt x="143" y="121"/>
                    </a:lnTo>
                    <a:lnTo>
                      <a:pt x="767" y="446"/>
                    </a:lnTo>
                    <a:lnTo>
                      <a:pt x="812" y="521"/>
                    </a:lnTo>
                    <a:lnTo>
                      <a:pt x="902" y="435"/>
                    </a:lnTo>
                    <a:lnTo>
                      <a:pt x="93" y="0"/>
                    </a:lnTo>
                    <a:lnTo>
                      <a:pt x="32" y="4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5" name="Freeform 120"/>
              <p:cNvSpPr>
                <a:spLocks/>
              </p:cNvSpPr>
              <p:nvPr/>
            </p:nvSpPr>
            <p:spPr bwMode="auto">
              <a:xfrm>
                <a:off x="3327" y="2600"/>
                <a:ext cx="753" cy="300"/>
              </a:xfrm>
              <a:custGeom>
                <a:avLst/>
                <a:gdLst>
                  <a:gd name="T0" fmla="*/ 0 w 2259"/>
                  <a:gd name="T1" fmla="*/ 0 h 900"/>
                  <a:gd name="T2" fmla="*/ 0 w 2259"/>
                  <a:gd name="T3" fmla="*/ 0 h 900"/>
                  <a:gd name="T4" fmla="*/ 0 w 2259"/>
                  <a:gd name="T5" fmla="*/ 0 h 900"/>
                  <a:gd name="T6" fmla="*/ 0 w 2259"/>
                  <a:gd name="T7" fmla="*/ 0 h 900"/>
                  <a:gd name="T8" fmla="*/ 0 w 2259"/>
                  <a:gd name="T9" fmla="*/ 0 h 900"/>
                  <a:gd name="T10" fmla="*/ 0 w 2259"/>
                  <a:gd name="T11" fmla="*/ 0 h 900"/>
                  <a:gd name="T12" fmla="*/ 0 w 2259"/>
                  <a:gd name="T13" fmla="*/ 0 h 900"/>
                  <a:gd name="T14" fmla="*/ 0 w 2259"/>
                  <a:gd name="T15" fmla="*/ 0 h 900"/>
                  <a:gd name="T16" fmla="*/ 0 w 2259"/>
                  <a:gd name="T17" fmla="*/ 0 h 900"/>
                  <a:gd name="T18" fmla="*/ 0 w 2259"/>
                  <a:gd name="T19" fmla="*/ 0 h 900"/>
                  <a:gd name="T20" fmla="*/ 0 w 2259"/>
                  <a:gd name="T21" fmla="*/ 0 h 900"/>
                  <a:gd name="T22" fmla="*/ 0 w 2259"/>
                  <a:gd name="T23" fmla="*/ 0 h 900"/>
                  <a:gd name="T24" fmla="*/ 0 w 2259"/>
                  <a:gd name="T25" fmla="*/ 0 h 900"/>
                  <a:gd name="T26" fmla="*/ 0 w 2259"/>
                  <a:gd name="T27" fmla="*/ 0 h 900"/>
                  <a:gd name="T28" fmla="*/ 1 w 2259"/>
                  <a:gd name="T29" fmla="*/ 0 h 900"/>
                  <a:gd name="T30" fmla="*/ 1 w 2259"/>
                  <a:gd name="T31" fmla="*/ 0 h 900"/>
                  <a:gd name="T32" fmla="*/ 1 w 2259"/>
                  <a:gd name="T33" fmla="*/ 0 h 900"/>
                  <a:gd name="T34" fmla="*/ 1 w 2259"/>
                  <a:gd name="T35" fmla="*/ 0 h 900"/>
                  <a:gd name="T36" fmla="*/ 0 w 2259"/>
                  <a:gd name="T37" fmla="*/ 0 h 900"/>
                  <a:gd name="T38" fmla="*/ 0 w 2259"/>
                  <a:gd name="T39" fmla="*/ 0 h 900"/>
                  <a:gd name="T40" fmla="*/ 0 w 2259"/>
                  <a:gd name="T41" fmla="*/ 0 h 900"/>
                  <a:gd name="T42" fmla="*/ 0 w 2259"/>
                  <a:gd name="T43" fmla="*/ 0 h 900"/>
                  <a:gd name="T44" fmla="*/ 0 w 2259"/>
                  <a:gd name="T45" fmla="*/ 0 h 900"/>
                  <a:gd name="T46" fmla="*/ 0 w 2259"/>
                  <a:gd name="T47" fmla="*/ 0 h 9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59"/>
                  <a:gd name="T73" fmla="*/ 0 h 900"/>
                  <a:gd name="T74" fmla="*/ 2259 w 2259"/>
                  <a:gd name="T75" fmla="*/ 900 h 9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59" h="900">
                    <a:moveTo>
                      <a:pt x="11" y="515"/>
                    </a:moveTo>
                    <a:lnTo>
                      <a:pt x="90" y="655"/>
                    </a:lnTo>
                    <a:lnTo>
                      <a:pt x="226" y="709"/>
                    </a:lnTo>
                    <a:lnTo>
                      <a:pt x="231" y="510"/>
                    </a:lnTo>
                    <a:lnTo>
                      <a:pt x="321" y="284"/>
                    </a:lnTo>
                    <a:lnTo>
                      <a:pt x="201" y="345"/>
                    </a:lnTo>
                    <a:lnTo>
                      <a:pt x="155" y="379"/>
                    </a:lnTo>
                    <a:lnTo>
                      <a:pt x="141" y="315"/>
                    </a:lnTo>
                    <a:lnTo>
                      <a:pt x="146" y="184"/>
                    </a:lnTo>
                    <a:lnTo>
                      <a:pt x="511" y="0"/>
                    </a:lnTo>
                    <a:lnTo>
                      <a:pt x="504" y="233"/>
                    </a:lnTo>
                    <a:lnTo>
                      <a:pt x="437" y="283"/>
                    </a:lnTo>
                    <a:lnTo>
                      <a:pt x="390" y="540"/>
                    </a:lnTo>
                    <a:lnTo>
                      <a:pt x="481" y="730"/>
                    </a:lnTo>
                    <a:lnTo>
                      <a:pt x="1885" y="305"/>
                    </a:lnTo>
                    <a:lnTo>
                      <a:pt x="1780" y="100"/>
                    </a:lnTo>
                    <a:lnTo>
                      <a:pt x="2259" y="299"/>
                    </a:lnTo>
                    <a:lnTo>
                      <a:pt x="2179" y="355"/>
                    </a:lnTo>
                    <a:lnTo>
                      <a:pt x="496" y="900"/>
                    </a:lnTo>
                    <a:lnTo>
                      <a:pt x="349" y="864"/>
                    </a:lnTo>
                    <a:lnTo>
                      <a:pt x="46" y="740"/>
                    </a:lnTo>
                    <a:lnTo>
                      <a:pt x="0" y="600"/>
                    </a:lnTo>
                    <a:lnTo>
                      <a:pt x="11" y="515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6" name="Freeform 121"/>
              <p:cNvSpPr>
                <a:spLocks/>
              </p:cNvSpPr>
              <p:nvPr/>
            </p:nvSpPr>
            <p:spPr bwMode="auto">
              <a:xfrm>
                <a:off x="3610" y="2471"/>
                <a:ext cx="447" cy="195"/>
              </a:xfrm>
              <a:custGeom>
                <a:avLst/>
                <a:gdLst>
                  <a:gd name="T0" fmla="*/ 0 w 1340"/>
                  <a:gd name="T1" fmla="*/ 0 h 586"/>
                  <a:gd name="T2" fmla="*/ 0 w 1340"/>
                  <a:gd name="T3" fmla="*/ 0 h 586"/>
                  <a:gd name="T4" fmla="*/ 1 w 1340"/>
                  <a:gd name="T5" fmla="*/ 0 h 586"/>
                  <a:gd name="T6" fmla="*/ 1 w 1340"/>
                  <a:gd name="T7" fmla="*/ 0 h 586"/>
                  <a:gd name="T8" fmla="*/ 0 w 1340"/>
                  <a:gd name="T9" fmla="*/ 0 h 586"/>
                  <a:gd name="T10" fmla="*/ 0 w 1340"/>
                  <a:gd name="T11" fmla="*/ 0 h 586"/>
                  <a:gd name="T12" fmla="*/ 0 w 1340"/>
                  <a:gd name="T13" fmla="*/ 0 h 586"/>
                  <a:gd name="T14" fmla="*/ 0 w 1340"/>
                  <a:gd name="T15" fmla="*/ 0 h 5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40"/>
                  <a:gd name="T25" fmla="*/ 0 h 586"/>
                  <a:gd name="T26" fmla="*/ 1340 w 1340"/>
                  <a:gd name="T27" fmla="*/ 586 h 5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40" h="586">
                    <a:moveTo>
                      <a:pt x="100" y="210"/>
                    </a:moveTo>
                    <a:lnTo>
                      <a:pt x="634" y="0"/>
                    </a:lnTo>
                    <a:lnTo>
                      <a:pt x="1340" y="170"/>
                    </a:lnTo>
                    <a:lnTo>
                      <a:pt x="1208" y="256"/>
                    </a:lnTo>
                    <a:lnTo>
                      <a:pt x="14" y="586"/>
                    </a:lnTo>
                    <a:lnTo>
                      <a:pt x="0" y="436"/>
                    </a:lnTo>
                    <a:lnTo>
                      <a:pt x="100" y="21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7" name="Freeform 122"/>
              <p:cNvSpPr>
                <a:spLocks/>
              </p:cNvSpPr>
              <p:nvPr/>
            </p:nvSpPr>
            <p:spPr bwMode="auto">
              <a:xfrm>
                <a:off x="2913" y="2415"/>
                <a:ext cx="462" cy="256"/>
              </a:xfrm>
              <a:custGeom>
                <a:avLst/>
                <a:gdLst>
                  <a:gd name="T0" fmla="*/ 0 w 1387"/>
                  <a:gd name="T1" fmla="*/ 0 h 770"/>
                  <a:gd name="T2" fmla="*/ 0 w 1387"/>
                  <a:gd name="T3" fmla="*/ 0 h 770"/>
                  <a:gd name="T4" fmla="*/ 1 w 1387"/>
                  <a:gd name="T5" fmla="*/ 0 h 770"/>
                  <a:gd name="T6" fmla="*/ 1 w 1387"/>
                  <a:gd name="T7" fmla="*/ 0 h 770"/>
                  <a:gd name="T8" fmla="*/ 0 w 1387"/>
                  <a:gd name="T9" fmla="*/ 0 h 770"/>
                  <a:gd name="T10" fmla="*/ 0 w 1387"/>
                  <a:gd name="T11" fmla="*/ 0 h 7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7"/>
                  <a:gd name="T19" fmla="*/ 0 h 770"/>
                  <a:gd name="T20" fmla="*/ 1387 w 1387"/>
                  <a:gd name="T21" fmla="*/ 770 h 7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7" h="770">
                    <a:moveTo>
                      <a:pt x="0" y="45"/>
                    </a:moveTo>
                    <a:lnTo>
                      <a:pt x="24" y="0"/>
                    </a:lnTo>
                    <a:lnTo>
                      <a:pt x="1387" y="659"/>
                    </a:lnTo>
                    <a:lnTo>
                      <a:pt x="1356" y="77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" name="Freeform 123"/>
              <p:cNvSpPr>
                <a:spLocks/>
              </p:cNvSpPr>
              <p:nvPr/>
            </p:nvSpPr>
            <p:spPr bwMode="auto">
              <a:xfrm>
                <a:off x="2991" y="2249"/>
                <a:ext cx="931" cy="316"/>
              </a:xfrm>
              <a:custGeom>
                <a:avLst/>
                <a:gdLst>
                  <a:gd name="T0" fmla="*/ 0 w 2793"/>
                  <a:gd name="T1" fmla="*/ 0 h 946"/>
                  <a:gd name="T2" fmla="*/ 1 w 2793"/>
                  <a:gd name="T3" fmla="*/ 0 h 946"/>
                  <a:gd name="T4" fmla="*/ 1 w 2793"/>
                  <a:gd name="T5" fmla="*/ 0 h 946"/>
                  <a:gd name="T6" fmla="*/ 1 w 2793"/>
                  <a:gd name="T7" fmla="*/ 0 h 946"/>
                  <a:gd name="T8" fmla="*/ 1 w 2793"/>
                  <a:gd name="T9" fmla="*/ 0 h 946"/>
                  <a:gd name="T10" fmla="*/ 1 w 2793"/>
                  <a:gd name="T11" fmla="*/ 0 h 946"/>
                  <a:gd name="T12" fmla="*/ 1 w 2793"/>
                  <a:gd name="T13" fmla="*/ 0 h 946"/>
                  <a:gd name="T14" fmla="*/ 1 w 2793"/>
                  <a:gd name="T15" fmla="*/ 0 h 946"/>
                  <a:gd name="T16" fmla="*/ 1 w 2793"/>
                  <a:gd name="T17" fmla="*/ 0 h 946"/>
                  <a:gd name="T18" fmla="*/ 1 w 2793"/>
                  <a:gd name="T19" fmla="*/ 0 h 946"/>
                  <a:gd name="T20" fmla="*/ 1 w 2793"/>
                  <a:gd name="T21" fmla="*/ 0 h 946"/>
                  <a:gd name="T22" fmla="*/ 1 w 2793"/>
                  <a:gd name="T23" fmla="*/ 0 h 946"/>
                  <a:gd name="T24" fmla="*/ 1 w 2793"/>
                  <a:gd name="T25" fmla="*/ 0 h 946"/>
                  <a:gd name="T26" fmla="*/ 1 w 2793"/>
                  <a:gd name="T27" fmla="*/ 0 h 946"/>
                  <a:gd name="T28" fmla="*/ 1 w 2793"/>
                  <a:gd name="T29" fmla="*/ 0 h 946"/>
                  <a:gd name="T30" fmla="*/ 0 w 2793"/>
                  <a:gd name="T31" fmla="*/ 0 h 946"/>
                  <a:gd name="T32" fmla="*/ 0 w 2793"/>
                  <a:gd name="T33" fmla="*/ 0 h 946"/>
                  <a:gd name="T34" fmla="*/ 0 w 2793"/>
                  <a:gd name="T35" fmla="*/ 0 h 946"/>
                  <a:gd name="T36" fmla="*/ 0 w 2793"/>
                  <a:gd name="T37" fmla="*/ 0 h 9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93"/>
                  <a:gd name="T58" fmla="*/ 0 h 946"/>
                  <a:gd name="T59" fmla="*/ 2793 w 2793"/>
                  <a:gd name="T60" fmla="*/ 946 h 9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93" h="946">
                    <a:moveTo>
                      <a:pt x="9" y="280"/>
                    </a:moveTo>
                    <a:lnTo>
                      <a:pt x="1219" y="716"/>
                    </a:lnTo>
                    <a:lnTo>
                      <a:pt x="1169" y="946"/>
                    </a:lnTo>
                    <a:lnTo>
                      <a:pt x="1433" y="856"/>
                    </a:lnTo>
                    <a:lnTo>
                      <a:pt x="1584" y="795"/>
                    </a:lnTo>
                    <a:lnTo>
                      <a:pt x="1544" y="590"/>
                    </a:lnTo>
                    <a:lnTo>
                      <a:pt x="1928" y="441"/>
                    </a:lnTo>
                    <a:lnTo>
                      <a:pt x="2003" y="586"/>
                    </a:lnTo>
                    <a:lnTo>
                      <a:pt x="1959" y="835"/>
                    </a:lnTo>
                    <a:lnTo>
                      <a:pt x="2498" y="574"/>
                    </a:lnTo>
                    <a:lnTo>
                      <a:pt x="2648" y="586"/>
                    </a:lnTo>
                    <a:lnTo>
                      <a:pt x="2793" y="310"/>
                    </a:lnTo>
                    <a:lnTo>
                      <a:pt x="2778" y="106"/>
                    </a:lnTo>
                    <a:lnTo>
                      <a:pt x="2588" y="0"/>
                    </a:lnTo>
                    <a:lnTo>
                      <a:pt x="1194" y="435"/>
                    </a:lnTo>
                    <a:lnTo>
                      <a:pt x="1089" y="490"/>
                    </a:lnTo>
                    <a:lnTo>
                      <a:pt x="0" y="115"/>
                    </a:lnTo>
                    <a:lnTo>
                      <a:pt x="9" y="280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" name="Freeform 124"/>
              <p:cNvSpPr>
                <a:spLocks/>
              </p:cNvSpPr>
              <p:nvPr/>
            </p:nvSpPr>
            <p:spPr bwMode="auto">
              <a:xfrm>
                <a:off x="2932" y="2126"/>
                <a:ext cx="995" cy="422"/>
              </a:xfrm>
              <a:custGeom>
                <a:avLst/>
                <a:gdLst>
                  <a:gd name="T0" fmla="*/ 0 w 2984"/>
                  <a:gd name="T1" fmla="*/ 0 h 1267"/>
                  <a:gd name="T2" fmla="*/ 1 w 2984"/>
                  <a:gd name="T3" fmla="*/ 0 h 1267"/>
                  <a:gd name="T4" fmla="*/ 1 w 2984"/>
                  <a:gd name="T5" fmla="*/ 0 h 1267"/>
                  <a:gd name="T6" fmla="*/ 0 w 2984"/>
                  <a:gd name="T7" fmla="*/ 0 h 1267"/>
                  <a:gd name="T8" fmla="*/ 1 w 2984"/>
                  <a:gd name="T9" fmla="*/ 0 h 1267"/>
                  <a:gd name="T10" fmla="*/ 1 w 2984"/>
                  <a:gd name="T11" fmla="*/ 0 h 1267"/>
                  <a:gd name="T12" fmla="*/ 1 w 2984"/>
                  <a:gd name="T13" fmla="*/ 0 h 1267"/>
                  <a:gd name="T14" fmla="*/ 1 w 2984"/>
                  <a:gd name="T15" fmla="*/ 0 h 1267"/>
                  <a:gd name="T16" fmla="*/ 1 w 2984"/>
                  <a:gd name="T17" fmla="*/ 0 h 1267"/>
                  <a:gd name="T18" fmla="*/ 1 w 2984"/>
                  <a:gd name="T19" fmla="*/ 0 h 1267"/>
                  <a:gd name="T20" fmla="*/ 1 w 2984"/>
                  <a:gd name="T21" fmla="*/ 0 h 1267"/>
                  <a:gd name="T22" fmla="*/ 1 w 2984"/>
                  <a:gd name="T23" fmla="*/ 0 h 1267"/>
                  <a:gd name="T24" fmla="*/ 1 w 2984"/>
                  <a:gd name="T25" fmla="*/ 0 h 1267"/>
                  <a:gd name="T26" fmla="*/ 1 w 2984"/>
                  <a:gd name="T27" fmla="*/ 1 h 1267"/>
                  <a:gd name="T28" fmla="*/ 1 w 2984"/>
                  <a:gd name="T29" fmla="*/ 1 h 1267"/>
                  <a:gd name="T30" fmla="*/ 1 w 2984"/>
                  <a:gd name="T31" fmla="*/ 1 h 1267"/>
                  <a:gd name="T32" fmla="*/ 1 w 2984"/>
                  <a:gd name="T33" fmla="*/ 1 h 1267"/>
                  <a:gd name="T34" fmla="*/ 1 w 2984"/>
                  <a:gd name="T35" fmla="*/ 0 h 1267"/>
                  <a:gd name="T36" fmla="*/ 1 w 2984"/>
                  <a:gd name="T37" fmla="*/ 0 h 1267"/>
                  <a:gd name="T38" fmla="*/ 1 w 2984"/>
                  <a:gd name="T39" fmla="*/ 0 h 1267"/>
                  <a:gd name="T40" fmla="*/ 1 w 2984"/>
                  <a:gd name="T41" fmla="*/ 0 h 1267"/>
                  <a:gd name="T42" fmla="*/ 1 w 2984"/>
                  <a:gd name="T43" fmla="*/ 0 h 1267"/>
                  <a:gd name="T44" fmla="*/ 1 w 2984"/>
                  <a:gd name="T45" fmla="*/ 0 h 1267"/>
                  <a:gd name="T46" fmla="*/ 0 w 2984"/>
                  <a:gd name="T47" fmla="*/ 0 h 1267"/>
                  <a:gd name="T48" fmla="*/ 0 w 2984"/>
                  <a:gd name="T49" fmla="*/ 0 h 12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984"/>
                  <a:gd name="T76" fmla="*/ 0 h 1267"/>
                  <a:gd name="T77" fmla="*/ 2984 w 2984"/>
                  <a:gd name="T78" fmla="*/ 1267 h 12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984" h="1267">
                    <a:moveTo>
                      <a:pt x="0" y="316"/>
                    </a:moveTo>
                    <a:lnTo>
                      <a:pt x="1490" y="0"/>
                    </a:lnTo>
                    <a:lnTo>
                      <a:pt x="2284" y="170"/>
                    </a:lnTo>
                    <a:lnTo>
                      <a:pt x="991" y="481"/>
                    </a:lnTo>
                    <a:lnTo>
                      <a:pt x="1291" y="586"/>
                    </a:lnTo>
                    <a:lnTo>
                      <a:pt x="2598" y="266"/>
                    </a:lnTo>
                    <a:lnTo>
                      <a:pt x="2731" y="213"/>
                    </a:lnTo>
                    <a:lnTo>
                      <a:pt x="2904" y="306"/>
                    </a:lnTo>
                    <a:lnTo>
                      <a:pt x="2979" y="421"/>
                    </a:lnTo>
                    <a:lnTo>
                      <a:pt x="2984" y="741"/>
                    </a:lnTo>
                    <a:lnTo>
                      <a:pt x="2824" y="957"/>
                    </a:lnTo>
                    <a:lnTo>
                      <a:pt x="2674" y="967"/>
                    </a:lnTo>
                    <a:lnTo>
                      <a:pt x="2649" y="1032"/>
                    </a:lnTo>
                    <a:lnTo>
                      <a:pt x="2514" y="1097"/>
                    </a:lnTo>
                    <a:lnTo>
                      <a:pt x="2349" y="1147"/>
                    </a:lnTo>
                    <a:lnTo>
                      <a:pt x="2119" y="1267"/>
                    </a:lnTo>
                    <a:lnTo>
                      <a:pt x="2135" y="1206"/>
                    </a:lnTo>
                    <a:lnTo>
                      <a:pt x="2209" y="1026"/>
                    </a:lnTo>
                    <a:lnTo>
                      <a:pt x="2759" y="806"/>
                    </a:lnTo>
                    <a:lnTo>
                      <a:pt x="2864" y="676"/>
                    </a:lnTo>
                    <a:lnTo>
                      <a:pt x="2835" y="446"/>
                    </a:lnTo>
                    <a:lnTo>
                      <a:pt x="2759" y="403"/>
                    </a:lnTo>
                    <a:lnTo>
                      <a:pt x="1375" y="787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" name="Freeform 125"/>
              <p:cNvSpPr>
                <a:spLocks/>
              </p:cNvSpPr>
              <p:nvPr/>
            </p:nvSpPr>
            <p:spPr bwMode="auto">
              <a:xfrm>
                <a:off x="3454" y="2593"/>
                <a:ext cx="511" cy="260"/>
              </a:xfrm>
              <a:custGeom>
                <a:avLst/>
                <a:gdLst>
                  <a:gd name="T0" fmla="*/ 0 w 1534"/>
                  <a:gd name="T1" fmla="*/ 0 h 781"/>
                  <a:gd name="T2" fmla="*/ 1 w 1534"/>
                  <a:gd name="T3" fmla="*/ 0 h 781"/>
                  <a:gd name="T4" fmla="*/ 1 w 1534"/>
                  <a:gd name="T5" fmla="*/ 0 h 781"/>
                  <a:gd name="T6" fmla="*/ 1 w 1534"/>
                  <a:gd name="T7" fmla="*/ 0 h 781"/>
                  <a:gd name="T8" fmla="*/ 1 w 1534"/>
                  <a:gd name="T9" fmla="*/ 0 h 781"/>
                  <a:gd name="T10" fmla="*/ 0 w 1534"/>
                  <a:gd name="T11" fmla="*/ 0 h 781"/>
                  <a:gd name="T12" fmla="*/ 0 w 1534"/>
                  <a:gd name="T13" fmla="*/ 0 h 781"/>
                  <a:gd name="T14" fmla="*/ 0 w 1534"/>
                  <a:gd name="T15" fmla="*/ 0 h 781"/>
                  <a:gd name="T16" fmla="*/ 0 w 1534"/>
                  <a:gd name="T17" fmla="*/ 0 h 781"/>
                  <a:gd name="T18" fmla="*/ 0 w 1534"/>
                  <a:gd name="T19" fmla="*/ 0 h 781"/>
                  <a:gd name="T20" fmla="*/ 0 w 1534"/>
                  <a:gd name="T21" fmla="*/ 0 h 781"/>
                  <a:gd name="T22" fmla="*/ 0 w 1534"/>
                  <a:gd name="T23" fmla="*/ 0 h 781"/>
                  <a:gd name="T24" fmla="*/ 0 w 1534"/>
                  <a:gd name="T25" fmla="*/ 0 h 781"/>
                  <a:gd name="T26" fmla="*/ 0 w 1534"/>
                  <a:gd name="T27" fmla="*/ 0 h 781"/>
                  <a:gd name="T28" fmla="*/ 0 w 1534"/>
                  <a:gd name="T29" fmla="*/ 0 h 781"/>
                  <a:gd name="T30" fmla="*/ 0 w 1534"/>
                  <a:gd name="T31" fmla="*/ 0 h 781"/>
                  <a:gd name="T32" fmla="*/ 0 w 1534"/>
                  <a:gd name="T33" fmla="*/ 0 h 7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34"/>
                  <a:gd name="T52" fmla="*/ 0 h 781"/>
                  <a:gd name="T53" fmla="*/ 1534 w 1534"/>
                  <a:gd name="T54" fmla="*/ 781 h 7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34" h="781">
                    <a:moveTo>
                      <a:pt x="509" y="236"/>
                    </a:moveTo>
                    <a:lnTo>
                      <a:pt x="1419" y="0"/>
                    </a:lnTo>
                    <a:lnTo>
                      <a:pt x="1408" y="137"/>
                    </a:lnTo>
                    <a:lnTo>
                      <a:pt x="1423" y="251"/>
                    </a:lnTo>
                    <a:lnTo>
                      <a:pt x="1534" y="331"/>
                    </a:lnTo>
                    <a:lnTo>
                      <a:pt x="115" y="781"/>
                    </a:lnTo>
                    <a:lnTo>
                      <a:pt x="40" y="741"/>
                    </a:lnTo>
                    <a:lnTo>
                      <a:pt x="0" y="611"/>
                    </a:lnTo>
                    <a:lnTo>
                      <a:pt x="55" y="345"/>
                    </a:lnTo>
                    <a:lnTo>
                      <a:pt x="109" y="316"/>
                    </a:lnTo>
                    <a:lnTo>
                      <a:pt x="245" y="586"/>
                    </a:lnTo>
                    <a:lnTo>
                      <a:pt x="316" y="648"/>
                    </a:lnTo>
                    <a:lnTo>
                      <a:pt x="325" y="410"/>
                    </a:lnTo>
                    <a:lnTo>
                      <a:pt x="409" y="331"/>
                    </a:lnTo>
                    <a:lnTo>
                      <a:pt x="577" y="387"/>
                    </a:lnTo>
                    <a:lnTo>
                      <a:pt x="509" y="236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" name="Freeform 126"/>
              <p:cNvSpPr>
                <a:spLocks/>
              </p:cNvSpPr>
              <p:nvPr/>
            </p:nvSpPr>
            <p:spPr bwMode="auto">
              <a:xfrm>
                <a:off x="3367" y="2508"/>
                <a:ext cx="156" cy="88"/>
              </a:xfrm>
              <a:custGeom>
                <a:avLst/>
                <a:gdLst>
                  <a:gd name="T0" fmla="*/ 0 w 468"/>
                  <a:gd name="T1" fmla="*/ 0 h 264"/>
                  <a:gd name="T2" fmla="*/ 0 w 468"/>
                  <a:gd name="T3" fmla="*/ 0 h 264"/>
                  <a:gd name="T4" fmla="*/ 0 w 468"/>
                  <a:gd name="T5" fmla="*/ 0 h 264"/>
                  <a:gd name="T6" fmla="*/ 0 w 468"/>
                  <a:gd name="T7" fmla="*/ 0 h 264"/>
                  <a:gd name="T8" fmla="*/ 0 w 468"/>
                  <a:gd name="T9" fmla="*/ 0 h 264"/>
                  <a:gd name="T10" fmla="*/ 0 w 468"/>
                  <a:gd name="T11" fmla="*/ 0 h 264"/>
                  <a:gd name="T12" fmla="*/ 0 w 468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8"/>
                  <a:gd name="T22" fmla="*/ 0 h 264"/>
                  <a:gd name="T23" fmla="*/ 468 w 468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8" h="264">
                    <a:moveTo>
                      <a:pt x="0" y="229"/>
                    </a:moveTo>
                    <a:lnTo>
                      <a:pt x="310" y="199"/>
                    </a:lnTo>
                    <a:lnTo>
                      <a:pt x="294" y="264"/>
                    </a:lnTo>
                    <a:lnTo>
                      <a:pt x="434" y="210"/>
                    </a:lnTo>
                    <a:lnTo>
                      <a:pt x="468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" name="Freeform 127"/>
              <p:cNvSpPr>
                <a:spLocks/>
              </p:cNvSpPr>
              <p:nvPr/>
            </p:nvSpPr>
            <p:spPr bwMode="auto">
              <a:xfrm>
                <a:off x="2880" y="2118"/>
                <a:ext cx="1023" cy="361"/>
              </a:xfrm>
              <a:custGeom>
                <a:avLst/>
                <a:gdLst>
                  <a:gd name="T0" fmla="*/ 0 w 3069"/>
                  <a:gd name="T1" fmla="*/ 0 h 1082"/>
                  <a:gd name="T2" fmla="*/ 0 w 3069"/>
                  <a:gd name="T3" fmla="*/ 0 h 1082"/>
                  <a:gd name="T4" fmla="*/ 0 w 3069"/>
                  <a:gd name="T5" fmla="*/ 0 h 1082"/>
                  <a:gd name="T6" fmla="*/ 0 w 3069"/>
                  <a:gd name="T7" fmla="*/ 0 h 1082"/>
                  <a:gd name="T8" fmla="*/ 0 w 3069"/>
                  <a:gd name="T9" fmla="*/ 0 h 1082"/>
                  <a:gd name="T10" fmla="*/ 0 w 3069"/>
                  <a:gd name="T11" fmla="*/ 0 h 1082"/>
                  <a:gd name="T12" fmla="*/ 0 w 3069"/>
                  <a:gd name="T13" fmla="*/ 0 h 1082"/>
                  <a:gd name="T14" fmla="*/ 0 w 3069"/>
                  <a:gd name="T15" fmla="*/ 0 h 1082"/>
                  <a:gd name="T16" fmla="*/ 0 w 3069"/>
                  <a:gd name="T17" fmla="*/ 0 h 1082"/>
                  <a:gd name="T18" fmla="*/ 1 w 3069"/>
                  <a:gd name="T19" fmla="*/ 0 h 1082"/>
                  <a:gd name="T20" fmla="*/ 1 w 3069"/>
                  <a:gd name="T21" fmla="*/ 0 h 1082"/>
                  <a:gd name="T22" fmla="*/ 1 w 3069"/>
                  <a:gd name="T23" fmla="*/ 0 h 1082"/>
                  <a:gd name="T24" fmla="*/ 1 w 3069"/>
                  <a:gd name="T25" fmla="*/ 0 h 1082"/>
                  <a:gd name="T26" fmla="*/ 1 w 3069"/>
                  <a:gd name="T27" fmla="*/ 0 h 1082"/>
                  <a:gd name="T28" fmla="*/ 1 w 3069"/>
                  <a:gd name="T29" fmla="*/ 0 h 1082"/>
                  <a:gd name="T30" fmla="*/ 1 w 3069"/>
                  <a:gd name="T31" fmla="*/ 0 h 1082"/>
                  <a:gd name="T32" fmla="*/ 1 w 3069"/>
                  <a:gd name="T33" fmla="*/ 0 h 1082"/>
                  <a:gd name="T34" fmla="*/ 1 w 3069"/>
                  <a:gd name="T35" fmla="*/ 0 h 1082"/>
                  <a:gd name="T36" fmla="*/ 1 w 3069"/>
                  <a:gd name="T37" fmla="*/ 0 h 1082"/>
                  <a:gd name="T38" fmla="*/ 1 w 3069"/>
                  <a:gd name="T39" fmla="*/ 0 h 1082"/>
                  <a:gd name="T40" fmla="*/ 1 w 3069"/>
                  <a:gd name="T41" fmla="*/ 0 h 1082"/>
                  <a:gd name="T42" fmla="*/ 1 w 3069"/>
                  <a:gd name="T43" fmla="*/ 0 h 1082"/>
                  <a:gd name="T44" fmla="*/ 1 w 3069"/>
                  <a:gd name="T45" fmla="*/ 0 h 1082"/>
                  <a:gd name="T46" fmla="*/ 1 w 3069"/>
                  <a:gd name="T47" fmla="*/ 0 h 1082"/>
                  <a:gd name="T48" fmla="*/ 0 w 3069"/>
                  <a:gd name="T49" fmla="*/ 0 h 1082"/>
                  <a:gd name="T50" fmla="*/ 1 w 3069"/>
                  <a:gd name="T51" fmla="*/ 0 h 1082"/>
                  <a:gd name="T52" fmla="*/ 1 w 3069"/>
                  <a:gd name="T53" fmla="*/ 0 h 1082"/>
                  <a:gd name="T54" fmla="*/ 0 w 3069"/>
                  <a:gd name="T55" fmla="*/ 0 h 1082"/>
                  <a:gd name="T56" fmla="*/ 0 w 3069"/>
                  <a:gd name="T57" fmla="*/ 0 h 1082"/>
                  <a:gd name="T58" fmla="*/ 1 w 3069"/>
                  <a:gd name="T59" fmla="*/ 0 h 1082"/>
                  <a:gd name="T60" fmla="*/ 1 w 3069"/>
                  <a:gd name="T61" fmla="*/ 0 h 1082"/>
                  <a:gd name="T62" fmla="*/ 1 w 3069"/>
                  <a:gd name="T63" fmla="*/ 0 h 1082"/>
                  <a:gd name="T64" fmla="*/ 0 w 3069"/>
                  <a:gd name="T65" fmla="*/ 0 h 1082"/>
                  <a:gd name="T66" fmla="*/ 0 w 3069"/>
                  <a:gd name="T67" fmla="*/ 0 h 10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69"/>
                  <a:gd name="T103" fmla="*/ 0 h 1082"/>
                  <a:gd name="T104" fmla="*/ 3069 w 3069"/>
                  <a:gd name="T105" fmla="*/ 1082 h 108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69" h="1082">
                    <a:moveTo>
                      <a:pt x="25" y="281"/>
                    </a:moveTo>
                    <a:lnTo>
                      <a:pt x="0" y="384"/>
                    </a:lnTo>
                    <a:lnTo>
                      <a:pt x="272" y="520"/>
                    </a:lnTo>
                    <a:lnTo>
                      <a:pt x="306" y="647"/>
                    </a:lnTo>
                    <a:lnTo>
                      <a:pt x="313" y="757"/>
                    </a:lnTo>
                    <a:lnTo>
                      <a:pt x="279" y="886"/>
                    </a:lnTo>
                    <a:lnTo>
                      <a:pt x="365" y="775"/>
                    </a:lnTo>
                    <a:lnTo>
                      <a:pt x="407" y="647"/>
                    </a:lnTo>
                    <a:lnTo>
                      <a:pt x="399" y="554"/>
                    </a:lnTo>
                    <a:lnTo>
                      <a:pt x="1436" y="920"/>
                    </a:lnTo>
                    <a:lnTo>
                      <a:pt x="2915" y="425"/>
                    </a:lnTo>
                    <a:lnTo>
                      <a:pt x="2958" y="554"/>
                    </a:lnTo>
                    <a:lnTo>
                      <a:pt x="2958" y="698"/>
                    </a:lnTo>
                    <a:lnTo>
                      <a:pt x="2856" y="825"/>
                    </a:lnTo>
                    <a:lnTo>
                      <a:pt x="2371" y="1026"/>
                    </a:lnTo>
                    <a:lnTo>
                      <a:pt x="2345" y="1082"/>
                    </a:lnTo>
                    <a:lnTo>
                      <a:pt x="2908" y="868"/>
                    </a:lnTo>
                    <a:lnTo>
                      <a:pt x="3019" y="791"/>
                    </a:lnTo>
                    <a:lnTo>
                      <a:pt x="3069" y="664"/>
                    </a:lnTo>
                    <a:lnTo>
                      <a:pt x="3053" y="493"/>
                    </a:lnTo>
                    <a:lnTo>
                      <a:pt x="2976" y="400"/>
                    </a:lnTo>
                    <a:lnTo>
                      <a:pt x="2899" y="366"/>
                    </a:lnTo>
                    <a:lnTo>
                      <a:pt x="2695" y="459"/>
                    </a:lnTo>
                    <a:lnTo>
                      <a:pt x="1470" y="748"/>
                    </a:lnTo>
                    <a:lnTo>
                      <a:pt x="282" y="381"/>
                    </a:lnTo>
                    <a:lnTo>
                      <a:pt x="1402" y="809"/>
                    </a:lnTo>
                    <a:lnTo>
                      <a:pt x="1402" y="852"/>
                    </a:lnTo>
                    <a:lnTo>
                      <a:pt x="50" y="357"/>
                    </a:lnTo>
                    <a:lnTo>
                      <a:pt x="93" y="315"/>
                    </a:lnTo>
                    <a:lnTo>
                      <a:pt x="1597" y="43"/>
                    </a:lnTo>
                    <a:lnTo>
                      <a:pt x="2334" y="179"/>
                    </a:lnTo>
                    <a:lnTo>
                      <a:pt x="1556" y="0"/>
                    </a:lnTo>
                    <a:lnTo>
                      <a:pt x="25" y="2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" name="Freeform 128"/>
              <p:cNvSpPr>
                <a:spLocks/>
              </p:cNvSpPr>
              <p:nvPr/>
            </p:nvSpPr>
            <p:spPr bwMode="auto">
              <a:xfrm>
                <a:off x="2883" y="2359"/>
                <a:ext cx="632" cy="320"/>
              </a:xfrm>
              <a:custGeom>
                <a:avLst/>
                <a:gdLst>
                  <a:gd name="T0" fmla="*/ 0 w 1894"/>
                  <a:gd name="T1" fmla="*/ 0 h 960"/>
                  <a:gd name="T2" fmla="*/ 0 w 1894"/>
                  <a:gd name="T3" fmla="*/ 0 h 960"/>
                  <a:gd name="T4" fmla="*/ 0 w 1894"/>
                  <a:gd name="T5" fmla="*/ 0 h 960"/>
                  <a:gd name="T6" fmla="*/ 1 w 1894"/>
                  <a:gd name="T7" fmla="*/ 0 h 960"/>
                  <a:gd name="T8" fmla="*/ 1 w 1894"/>
                  <a:gd name="T9" fmla="*/ 0 h 960"/>
                  <a:gd name="T10" fmla="*/ 1 w 1894"/>
                  <a:gd name="T11" fmla="*/ 0 h 960"/>
                  <a:gd name="T12" fmla="*/ 1 w 1894"/>
                  <a:gd name="T13" fmla="*/ 0 h 960"/>
                  <a:gd name="T14" fmla="*/ 0 w 1894"/>
                  <a:gd name="T15" fmla="*/ 0 h 960"/>
                  <a:gd name="T16" fmla="*/ 1 w 1894"/>
                  <a:gd name="T17" fmla="*/ 0 h 960"/>
                  <a:gd name="T18" fmla="*/ 1 w 1894"/>
                  <a:gd name="T19" fmla="*/ 0 h 960"/>
                  <a:gd name="T20" fmla="*/ 0 w 1894"/>
                  <a:gd name="T21" fmla="*/ 0 h 960"/>
                  <a:gd name="T22" fmla="*/ 0 w 1894"/>
                  <a:gd name="T23" fmla="*/ 0 h 960"/>
                  <a:gd name="T24" fmla="*/ 0 w 1894"/>
                  <a:gd name="T25" fmla="*/ 0 h 960"/>
                  <a:gd name="T26" fmla="*/ 0 w 1894"/>
                  <a:gd name="T27" fmla="*/ 0 h 960"/>
                  <a:gd name="T28" fmla="*/ 0 w 1894"/>
                  <a:gd name="T29" fmla="*/ 0 h 9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94"/>
                  <a:gd name="T46" fmla="*/ 0 h 960"/>
                  <a:gd name="T47" fmla="*/ 1894 w 1894"/>
                  <a:gd name="T48" fmla="*/ 960 h 9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94" h="960">
                    <a:moveTo>
                      <a:pt x="321" y="0"/>
                    </a:moveTo>
                    <a:lnTo>
                      <a:pt x="28" y="105"/>
                    </a:lnTo>
                    <a:lnTo>
                      <a:pt x="0" y="211"/>
                    </a:lnTo>
                    <a:lnTo>
                      <a:pt x="1441" y="960"/>
                    </a:lnTo>
                    <a:lnTo>
                      <a:pt x="1840" y="760"/>
                    </a:lnTo>
                    <a:lnTo>
                      <a:pt x="1894" y="626"/>
                    </a:lnTo>
                    <a:lnTo>
                      <a:pt x="1451" y="799"/>
                    </a:lnTo>
                    <a:lnTo>
                      <a:pt x="449" y="338"/>
                    </a:lnTo>
                    <a:lnTo>
                      <a:pt x="1401" y="831"/>
                    </a:lnTo>
                    <a:lnTo>
                      <a:pt x="1423" y="904"/>
                    </a:lnTo>
                    <a:lnTo>
                      <a:pt x="89" y="211"/>
                    </a:lnTo>
                    <a:lnTo>
                      <a:pt x="77" y="149"/>
                    </a:lnTo>
                    <a:lnTo>
                      <a:pt x="316" y="55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" name="Freeform 129"/>
              <p:cNvSpPr>
                <a:spLocks/>
              </p:cNvSpPr>
              <p:nvPr/>
            </p:nvSpPr>
            <p:spPr bwMode="auto">
              <a:xfrm>
                <a:off x="2995" y="2396"/>
                <a:ext cx="528" cy="195"/>
              </a:xfrm>
              <a:custGeom>
                <a:avLst/>
                <a:gdLst>
                  <a:gd name="T0" fmla="*/ 0 w 1584"/>
                  <a:gd name="T1" fmla="*/ 0 h 584"/>
                  <a:gd name="T2" fmla="*/ 0 w 1584"/>
                  <a:gd name="T3" fmla="*/ 0 h 584"/>
                  <a:gd name="T4" fmla="*/ 1 w 1584"/>
                  <a:gd name="T5" fmla="*/ 0 h 584"/>
                  <a:gd name="T6" fmla="*/ 1 w 1584"/>
                  <a:gd name="T7" fmla="*/ 0 h 584"/>
                  <a:gd name="T8" fmla="*/ 1 w 1584"/>
                  <a:gd name="T9" fmla="*/ 0 h 584"/>
                  <a:gd name="T10" fmla="*/ 1 w 1584"/>
                  <a:gd name="T11" fmla="*/ 0 h 584"/>
                  <a:gd name="T12" fmla="*/ 1 w 1584"/>
                  <a:gd name="T13" fmla="*/ 0 h 584"/>
                  <a:gd name="T14" fmla="*/ 1 w 1584"/>
                  <a:gd name="T15" fmla="*/ 0 h 584"/>
                  <a:gd name="T16" fmla="*/ 1 w 1584"/>
                  <a:gd name="T17" fmla="*/ 0 h 584"/>
                  <a:gd name="T18" fmla="*/ 1 w 1584"/>
                  <a:gd name="T19" fmla="*/ 0 h 584"/>
                  <a:gd name="T20" fmla="*/ 1 w 1584"/>
                  <a:gd name="T21" fmla="*/ 0 h 584"/>
                  <a:gd name="T22" fmla="*/ 1 w 1584"/>
                  <a:gd name="T23" fmla="*/ 0 h 584"/>
                  <a:gd name="T24" fmla="*/ 0 w 1584"/>
                  <a:gd name="T25" fmla="*/ 0 h 584"/>
                  <a:gd name="T26" fmla="*/ 1 w 1584"/>
                  <a:gd name="T27" fmla="*/ 0 h 584"/>
                  <a:gd name="T28" fmla="*/ 1 w 1584"/>
                  <a:gd name="T29" fmla="*/ 0 h 584"/>
                  <a:gd name="T30" fmla="*/ 1 w 1584"/>
                  <a:gd name="T31" fmla="*/ 0 h 584"/>
                  <a:gd name="T32" fmla="*/ 0 w 1584"/>
                  <a:gd name="T33" fmla="*/ 0 h 584"/>
                  <a:gd name="T34" fmla="*/ 1 w 1584"/>
                  <a:gd name="T35" fmla="*/ 0 h 584"/>
                  <a:gd name="T36" fmla="*/ 0 w 1584"/>
                  <a:gd name="T37" fmla="*/ 0 h 584"/>
                  <a:gd name="T38" fmla="*/ 0 w 1584"/>
                  <a:gd name="T39" fmla="*/ 0 h 584"/>
                  <a:gd name="T40" fmla="*/ 0 w 1584"/>
                  <a:gd name="T41" fmla="*/ 0 h 5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84"/>
                  <a:gd name="T64" fmla="*/ 0 h 584"/>
                  <a:gd name="T65" fmla="*/ 1584 w 1584"/>
                  <a:gd name="T66" fmla="*/ 584 h 5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84" h="584">
                    <a:moveTo>
                      <a:pt x="0" y="83"/>
                    </a:moveTo>
                    <a:lnTo>
                      <a:pt x="1082" y="584"/>
                    </a:lnTo>
                    <a:lnTo>
                      <a:pt x="1584" y="378"/>
                    </a:lnTo>
                    <a:lnTo>
                      <a:pt x="1584" y="335"/>
                    </a:lnTo>
                    <a:lnTo>
                      <a:pt x="1200" y="483"/>
                    </a:lnTo>
                    <a:lnTo>
                      <a:pt x="1255" y="360"/>
                    </a:lnTo>
                    <a:lnTo>
                      <a:pt x="1448" y="282"/>
                    </a:lnTo>
                    <a:lnTo>
                      <a:pt x="1239" y="306"/>
                    </a:lnTo>
                    <a:lnTo>
                      <a:pt x="1227" y="171"/>
                    </a:lnTo>
                    <a:lnTo>
                      <a:pt x="1156" y="22"/>
                    </a:lnTo>
                    <a:lnTo>
                      <a:pt x="1106" y="56"/>
                    </a:lnTo>
                    <a:lnTo>
                      <a:pt x="1167" y="171"/>
                    </a:lnTo>
                    <a:lnTo>
                      <a:pt x="662" y="0"/>
                    </a:lnTo>
                    <a:lnTo>
                      <a:pt x="1167" y="249"/>
                    </a:lnTo>
                    <a:lnTo>
                      <a:pt x="1181" y="325"/>
                    </a:lnTo>
                    <a:lnTo>
                      <a:pt x="1141" y="418"/>
                    </a:lnTo>
                    <a:lnTo>
                      <a:pt x="358" y="111"/>
                    </a:lnTo>
                    <a:lnTo>
                      <a:pt x="1137" y="466"/>
                    </a:lnTo>
                    <a:lnTo>
                      <a:pt x="1082" y="54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" name="Freeform 130"/>
              <p:cNvSpPr>
                <a:spLocks/>
              </p:cNvSpPr>
              <p:nvPr/>
            </p:nvSpPr>
            <p:spPr bwMode="auto">
              <a:xfrm>
                <a:off x="3435" y="2322"/>
                <a:ext cx="370" cy="487"/>
              </a:xfrm>
              <a:custGeom>
                <a:avLst/>
                <a:gdLst>
                  <a:gd name="T0" fmla="*/ 0 w 1109"/>
                  <a:gd name="T1" fmla="*/ 0 h 1460"/>
                  <a:gd name="T2" fmla="*/ 0 w 1109"/>
                  <a:gd name="T3" fmla="*/ 0 h 1460"/>
                  <a:gd name="T4" fmla="*/ 1 w 1109"/>
                  <a:gd name="T5" fmla="*/ 0 h 1460"/>
                  <a:gd name="T6" fmla="*/ 0 w 1109"/>
                  <a:gd name="T7" fmla="*/ 0 h 1460"/>
                  <a:gd name="T8" fmla="*/ 0 w 1109"/>
                  <a:gd name="T9" fmla="*/ 0 h 1460"/>
                  <a:gd name="T10" fmla="*/ 0 w 1109"/>
                  <a:gd name="T11" fmla="*/ 0 h 1460"/>
                  <a:gd name="T12" fmla="*/ 0 w 1109"/>
                  <a:gd name="T13" fmla="*/ 0 h 1460"/>
                  <a:gd name="T14" fmla="*/ 0 w 1109"/>
                  <a:gd name="T15" fmla="*/ 0 h 1460"/>
                  <a:gd name="T16" fmla="*/ 0 w 1109"/>
                  <a:gd name="T17" fmla="*/ 0 h 1460"/>
                  <a:gd name="T18" fmla="*/ 0 w 1109"/>
                  <a:gd name="T19" fmla="*/ 1 h 1460"/>
                  <a:gd name="T20" fmla="*/ 0 w 1109"/>
                  <a:gd name="T21" fmla="*/ 0 h 1460"/>
                  <a:gd name="T22" fmla="*/ 0 w 1109"/>
                  <a:gd name="T23" fmla="*/ 0 h 1460"/>
                  <a:gd name="T24" fmla="*/ 0 w 1109"/>
                  <a:gd name="T25" fmla="*/ 0 h 1460"/>
                  <a:gd name="T26" fmla="*/ 0 w 1109"/>
                  <a:gd name="T27" fmla="*/ 0 h 1460"/>
                  <a:gd name="T28" fmla="*/ 0 w 1109"/>
                  <a:gd name="T29" fmla="*/ 0 h 1460"/>
                  <a:gd name="T30" fmla="*/ 0 w 1109"/>
                  <a:gd name="T31" fmla="*/ 0 h 1460"/>
                  <a:gd name="T32" fmla="*/ 0 w 1109"/>
                  <a:gd name="T33" fmla="*/ 0 h 1460"/>
                  <a:gd name="T34" fmla="*/ 0 w 1109"/>
                  <a:gd name="T35" fmla="*/ 0 h 1460"/>
                  <a:gd name="T36" fmla="*/ 0 w 1109"/>
                  <a:gd name="T37" fmla="*/ 0 h 1460"/>
                  <a:gd name="T38" fmla="*/ 0 w 1109"/>
                  <a:gd name="T39" fmla="*/ 0 h 1460"/>
                  <a:gd name="T40" fmla="*/ 0 w 1109"/>
                  <a:gd name="T41" fmla="*/ 1 h 1460"/>
                  <a:gd name="T42" fmla="*/ 0 w 1109"/>
                  <a:gd name="T43" fmla="*/ 1 h 1460"/>
                  <a:gd name="T44" fmla="*/ 0 w 1109"/>
                  <a:gd name="T45" fmla="*/ 1 h 1460"/>
                  <a:gd name="T46" fmla="*/ 0 w 1109"/>
                  <a:gd name="T47" fmla="*/ 1 h 1460"/>
                  <a:gd name="T48" fmla="*/ 0 w 1109"/>
                  <a:gd name="T49" fmla="*/ 1 h 1460"/>
                  <a:gd name="T50" fmla="*/ 0 w 1109"/>
                  <a:gd name="T51" fmla="*/ 0 h 1460"/>
                  <a:gd name="T52" fmla="*/ 0 w 1109"/>
                  <a:gd name="T53" fmla="*/ 0 h 1460"/>
                  <a:gd name="T54" fmla="*/ 0 w 1109"/>
                  <a:gd name="T55" fmla="*/ 0 h 1460"/>
                  <a:gd name="T56" fmla="*/ 0 w 1109"/>
                  <a:gd name="T57" fmla="*/ 0 h 1460"/>
                  <a:gd name="T58" fmla="*/ 0 w 1109"/>
                  <a:gd name="T59" fmla="*/ 0 h 1460"/>
                  <a:gd name="T60" fmla="*/ 0 w 1109"/>
                  <a:gd name="T61" fmla="*/ 0 h 146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09"/>
                  <a:gd name="T94" fmla="*/ 0 h 1460"/>
                  <a:gd name="T95" fmla="*/ 1109 w 1109"/>
                  <a:gd name="T96" fmla="*/ 1460 h 146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09" h="1460">
                    <a:moveTo>
                      <a:pt x="0" y="378"/>
                    </a:moveTo>
                    <a:lnTo>
                      <a:pt x="411" y="256"/>
                    </a:lnTo>
                    <a:lnTo>
                      <a:pt x="1109" y="0"/>
                    </a:lnTo>
                    <a:lnTo>
                      <a:pt x="626" y="245"/>
                    </a:lnTo>
                    <a:lnTo>
                      <a:pt x="709" y="346"/>
                    </a:lnTo>
                    <a:lnTo>
                      <a:pt x="709" y="467"/>
                    </a:lnTo>
                    <a:lnTo>
                      <a:pt x="643" y="672"/>
                    </a:lnTo>
                    <a:lnTo>
                      <a:pt x="554" y="895"/>
                    </a:lnTo>
                    <a:lnTo>
                      <a:pt x="550" y="1016"/>
                    </a:lnTo>
                    <a:lnTo>
                      <a:pt x="632" y="1199"/>
                    </a:lnTo>
                    <a:lnTo>
                      <a:pt x="510" y="1055"/>
                    </a:lnTo>
                    <a:lnTo>
                      <a:pt x="494" y="899"/>
                    </a:lnTo>
                    <a:lnTo>
                      <a:pt x="588" y="639"/>
                    </a:lnTo>
                    <a:lnTo>
                      <a:pt x="660" y="450"/>
                    </a:lnTo>
                    <a:lnTo>
                      <a:pt x="550" y="251"/>
                    </a:lnTo>
                    <a:lnTo>
                      <a:pt x="244" y="368"/>
                    </a:lnTo>
                    <a:lnTo>
                      <a:pt x="272" y="428"/>
                    </a:lnTo>
                    <a:lnTo>
                      <a:pt x="294" y="583"/>
                    </a:lnTo>
                    <a:lnTo>
                      <a:pt x="266" y="760"/>
                    </a:lnTo>
                    <a:lnTo>
                      <a:pt x="222" y="933"/>
                    </a:lnTo>
                    <a:lnTo>
                      <a:pt x="206" y="1110"/>
                    </a:lnTo>
                    <a:lnTo>
                      <a:pt x="256" y="1283"/>
                    </a:lnTo>
                    <a:lnTo>
                      <a:pt x="371" y="1460"/>
                    </a:lnTo>
                    <a:lnTo>
                      <a:pt x="250" y="1387"/>
                    </a:lnTo>
                    <a:lnTo>
                      <a:pt x="167" y="1199"/>
                    </a:lnTo>
                    <a:lnTo>
                      <a:pt x="150" y="989"/>
                    </a:lnTo>
                    <a:lnTo>
                      <a:pt x="212" y="716"/>
                    </a:lnTo>
                    <a:lnTo>
                      <a:pt x="234" y="551"/>
                    </a:lnTo>
                    <a:lnTo>
                      <a:pt x="150" y="390"/>
                    </a:lnTo>
                    <a:lnTo>
                      <a:pt x="0" y="3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" name="Freeform 131"/>
              <p:cNvSpPr>
                <a:spLocks/>
              </p:cNvSpPr>
              <p:nvPr/>
            </p:nvSpPr>
            <p:spPr bwMode="auto">
              <a:xfrm>
                <a:off x="3550" y="2694"/>
                <a:ext cx="96" cy="115"/>
              </a:xfrm>
              <a:custGeom>
                <a:avLst/>
                <a:gdLst>
                  <a:gd name="T0" fmla="*/ 0 w 288"/>
                  <a:gd name="T1" fmla="*/ 0 h 344"/>
                  <a:gd name="T2" fmla="*/ 0 w 288"/>
                  <a:gd name="T3" fmla="*/ 0 h 344"/>
                  <a:gd name="T4" fmla="*/ 0 w 288"/>
                  <a:gd name="T5" fmla="*/ 0 h 344"/>
                  <a:gd name="T6" fmla="*/ 0 w 288"/>
                  <a:gd name="T7" fmla="*/ 0 h 344"/>
                  <a:gd name="T8" fmla="*/ 0 w 288"/>
                  <a:gd name="T9" fmla="*/ 0 h 344"/>
                  <a:gd name="T10" fmla="*/ 0 w 288"/>
                  <a:gd name="T11" fmla="*/ 0 h 344"/>
                  <a:gd name="T12" fmla="*/ 0 w 288"/>
                  <a:gd name="T13" fmla="*/ 0 h 344"/>
                  <a:gd name="T14" fmla="*/ 0 w 288"/>
                  <a:gd name="T15" fmla="*/ 0 h 344"/>
                  <a:gd name="T16" fmla="*/ 0 w 288"/>
                  <a:gd name="T17" fmla="*/ 0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344"/>
                  <a:gd name="T29" fmla="*/ 288 w 288"/>
                  <a:gd name="T30" fmla="*/ 344 h 3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344">
                    <a:moveTo>
                      <a:pt x="27" y="344"/>
                    </a:moveTo>
                    <a:lnTo>
                      <a:pt x="0" y="161"/>
                    </a:lnTo>
                    <a:lnTo>
                      <a:pt x="73" y="0"/>
                    </a:lnTo>
                    <a:lnTo>
                      <a:pt x="139" y="6"/>
                    </a:lnTo>
                    <a:lnTo>
                      <a:pt x="288" y="83"/>
                    </a:lnTo>
                    <a:lnTo>
                      <a:pt x="111" y="66"/>
                    </a:lnTo>
                    <a:lnTo>
                      <a:pt x="49" y="167"/>
                    </a:lnTo>
                    <a:lnTo>
                      <a:pt x="27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7" name="Freeform 132"/>
              <p:cNvSpPr>
                <a:spLocks/>
              </p:cNvSpPr>
              <p:nvPr/>
            </p:nvSpPr>
            <p:spPr bwMode="auto">
              <a:xfrm>
                <a:off x="3631" y="2202"/>
                <a:ext cx="303" cy="361"/>
              </a:xfrm>
              <a:custGeom>
                <a:avLst/>
                <a:gdLst>
                  <a:gd name="T0" fmla="*/ 0 w 908"/>
                  <a:gd name="T1" fmla="*/ 0 h 1082"/>
                  <a:gd name="T2" fmla="*/ 0 w 908"/>
                  <a:gd name="T3" fmla="*/ 0 h 1082"/>
                  <a:gd name="T4" fmla="*/ 0 w 908"/>
                  <a:gd name="T5" fmla="*/ 0 h 1082"/>
                  <a:gd name="T6" fmla="*/ 0 w 908"/>
                  <a:gd name="T7" fmla="*/ 0 h 1082"/>
                  <a:gd name="T8" fmla="*/ 0 w 908"/>
                  <a:gd name="T9" fmla="*/ 0 h 1082"/>
                  <a:gd name="T10" fmla="*/ 0 w 908"/>
                  <a:gd name="T11" fmla="*/ 0 h 1082"/>
                  <a:gd name="T12" fmla="*/ 0 w 908"/>
                  <a:gd name="T13" fmla="*/ 0 h 1082"/>
                  <a:gd name="T14" fmla="*/ 0 w 908"/>
                  <a:gd name="T15" fmla="*/ 0 h 1082"/>
                  <a:gd name="T16" fmla="*/ 0 w 908"/>
                  <a:gd name="T17" fmla="*/ 0 h 1082"/>
                  <a:gd name="T18" fmla="*/ 0 w 908"/>
                  <a:gd name="T19" fmla="*/ 0 h 1082"/>
                  <a:gd name="T20" fmla="*/ 0 w 908"/>
                  <a:gd name="T21" fmla="*/ 0 h 1082"/>
                  <a:gd name="T22" fmla="*/ 0 w 908"/>
                  <a:gd name="T23" fmla="*/ 0 h 1082"/>
                  <a:gd name="T24" fmla="*/ 0 w 908"/>
                  <a:gd name="T25" fmla="*/ 0 h 1082"/>
                  <a:gd name="T26" fmla="*/ 0 w 908"/>
                  <a:gd name="T27" fmla="*/ 0 h 1082"/>
                  <a:gd name="T28" fmla="*/ 0 w 908"/>
                  <a:gd name="T29" fmla="*/ 0 h 1082"/>
                  <a:gd name="T30" fmla="*/ 0 w 908"/>
                  <a:gd name="T31" fmla="*/ 0 h 1082"/>
                  <a:gd name="T32" fmla="*/ 0 w 908"/>
                  <a:gd name="T33" fmla="*/ 0 h 1082"/>
                  <a:gd name="T34" fmla="*/ 0 w 908"/>
                  <a:gd name="T35" fmla="*/ 0 h 1082"/>
                  <a:gd name="T36" fmla="*/ 0 w 908"/>
                  <a:gd name="T37" fmla="*/ 0 h 10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08"/>
                  <a:gd name="T58" fmla="*/ 0 h 1082"/>
                  <a:gd name="T59" fmla="*/ 908 w 908"/>
                  <a:gd name="T60" fmla="*/ 1082 h 108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08" h="1082">
                    <a:moveTo>
                      <a:pt x="66" y="949"/>
                    </a:moveTo>
                    <a:lnTo>
                      <a:pt x="576" y="716"/>
                    </a:lnTo>
                    <a:lnTo>
                      <a:pt x="695" y="703"/>
                    </a:lnTo>
                    <a:lnTo>
                      <a:pt x="781" y="621"/>
                    </a:lnTo>
                    <a:lnTo>
                      <a:pt x="859" y="428"/>
                    </a:lnTo>
                    <a:lnTo>
                      <a:pt x="825" y="161"/>
                    </a:lnTo>
                    <a:lnTo>
                      <a:pt x="700" y="52"/>
                    </a:lnTo>
                    <a:lnTo>
                      <a:pt x="478" y="124"/>
                    </a:lnTo>
                    <a:lnTo>
                      <a:pt x="661" y="0"/>
                    </a:lnTo>
                    <a:lnTo>
                      <a:pt x="781" y="40"/>
                    </a:lnTo>
                    <a:lnTo>
                      <a:pt x="881" y="151"/>
                    </a:lnTo>
                    <a:lnTo>
                      <a:pt x="908" y="372"/>
                    </a:lnTo>
                    <a:lnTo>
                      <a:pt x="897" y="527"/>
                    </a:lnTo>
                    <a:lnTo>
                      <a:pt x="794" y="723"/>
                    </a:lnTo>
                    <a:lnTo>
                      <a:pt x="726" y="765"/>
                    </a:lnTo>
                    <a:lnTo>
                      <a:pt x="604" y="760"/>
                    </a:lnTo>
                    <a:lnTo>
                      <a:pt x="0" y="1082"/>
                    </a:lnTo>
                    <a:lnTo>
                      <a:pt x="66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" name="Freeform 133"/>
              <p:cNvSpPr>
                <a:spLocks/>
              </p:cNvSpPr>
              <p:nvPr/>
            </p:nvSpPr>
            <p:spPr bwMode="auto">
              <a:xfrm>
                <a:off x="3002" y="2496"/>
                <a:ext cx="1085" cy="420"/>
              </a:xfrm>
              <a:custGeom>
                <a:avLst/>
                <a:gdLst>
                  <a:gd name="T0" fmla="*/ 0 w 3257"/>
                  <a:gd name="T1" fmla="*/ 0 h 1259"/>
                  <a:gd name="T2" fmla="*/ 0 w 3257"/>
                  <a:gd name="T3" fmla="*/ 0 h 1259"/>
                  <a:gd name="T4" fmla="*/ 0 w 3257"/>
                  <a:gd name="T5" fmla="*/ 0 h 1259"/>
                  <a:gd name="T6" fmla="*/ 0 w 3257"/>
                  <a:gd name="T7" fmla="*/ 0 h 1259"/>
                  <a:gd name="T8" fmla="*/ 0 w 3257"/>
                  <a:gd name="T9" fmla="*/ 0 h 1259"/>
                  <a:gd name="T10" fmla="*/ 0 w 3257"/>
                  <a:gd name="T11" fmla="*/ 0 h 1259"/>
                  <a:gd name="T12" fmla="*/ 0 w 3257"/>
                  <a:gd name="T13" fmla="*/ 0 h 1259"/>
                  <a:gd name="T14" fmla="*/ 0 w 3257"/>
                  <a:gd name="T15" fmla="*/ 0 h 1259"/>
                  <a:gd name="T16" fmla="*/ 0 w 3257"/>
                  <a:gd name="T17" fmla="*/ 0 h 1259"/>
                  <a:gd name="T18" fmla="*/ 0 w 3257"/>
                  <a:gd name="T19" fmla="*/ 0 h 1259"/>
                  <a:gd name="T20" fmla="*/ 1 w 3257"/>
                  <a:gd name="T21" fmla="*/ 1 h 1259"/>
                  <a:gd name="T22" fmla="*/ 1 w 3257"/>
                  <a:gd name="T23" fmla="*/ 1 h 1259"/>
                  <a:gd name="T24" fmla="*/ 1 w 3257"/>
                  <a:gd name="T25" fmla="*/ 0 h 1259"/>
                  <a:gd name="T26" fmla="*/ 1 w 3257"/>
                  <a:gd name="T27" fmla="*/ 0 h 1259"/>
                  <a:gd name="T28" fmla="*/ 1 w 3257"/>
                  <a:gd name="T29" fmla="*/ 0 h 1259"/>
                  <a:gd name="T30" fmla="*/ 1 w 3257"/>
                  <a:gd name="T31" fmla="*/ 0 h 1259"/>
                  <a:gd name="T32" fmla="*/ 1 w 3257"/>
                  <a:gd name="T33" fmla="*/ 1 h 1259"/>
                  <a:gd name="T34" fmla="*/ 1 w 3257"/>
                  <a:gd name="T35" fmla="*/ 0 h 1259"/>
                  <a:gd name="T36" fmla="*/ 1 w 3257"/>
                  <a:gd name="T37" fmla="*/ 0 h 1259"/>
                  <a:gd name="T38" fmla="*/ 1 w 3257"/>
                  <a:gd name="T39" fmla="*/ 0 h 1259"/>
                  <a:gd name="T40" fmla="*/ 1 w 3257"/>
                  <a:gd name="T41" fmla="*/ 0 h 1259"/>
                  <a:gd name="T42" fmla="*/ 1 w 3257"/>
                  <a:gd name="T43" fmla="*/ 0 h 1259"/>
                  <a:gd name="T44" fmla="*/ 1 w 3257"/>
                  <a:gd name="T45" fmla="*/ 1 h 1259"/>
                  <a:gd name="T46" fmla="*/ 1 w 3257"/>
                  <a:gd name="T47" fmla="*/ 1 h 1259"/>
                  <a:gd name="T48" fmla="*/ 0 w 3257"/>
                  <a:gd name="T49" fmla="*/ 0 h 1259"/>
                  <a:gd name="T50" fmla="*/ 0 w 3257"/>
                  <a:gd name="T51" fmla="*/ 0 h 1259"/>
                  <a:gd name="T52" fmla="*/ 0 w 3257"/>
                  <a:gd name="T53" fmla="*/ 0 h 1259"/>
                  <a:gd name="T54" fmla="*/ 0 w 3257"/>
                  <a:gd name="T55" fmla="*/ 0 h 1259"/>
                  <a:gd name="T56" fmla="*/ 0 w 3257"/>
                  <a:gd name="T57" fmla="*/ 0 h 1259"/>
                  <a:gd name="T58" fmla="*/ 0 w 3257"/>
                  <a:gd name="T59" fmla="*/ 0 h 1259"/>
                  <a:gd name="T60" fmla="*/ 0 w 3257"/>
                  <a:gd name="T61" fmla="*/ 0 h 1259"/>
                  <a:gd name="T62" fmla="*/ 0 w 3257"/>
                  <a:gd name="T63" fmla="*/ 0 h 1259"/>
                  <a:gd name="T64" fmla="*/ 0 w 3257"/>
                  <a:gd name="T65" fmla="*/ 0 h 1259"/>
                  <a:gd name="T66" fmla="*/ 0 w 3257"/>
                  <a:gd name="T67" fmla="*/ 0 h 1259"/>
                  <a:gd name="T68" fmla="*/ 0 w 3257"/>
                  <a:gd name="T69" fmla="*/ 0 h 1259"/>
                  <a:gd name="T70" fmla="*/ 0 w 3257"/>
                  <a:gd name="T71" fmla="*/ 0 h 1259"/>
                  <a:gd name="T72" fmla="*/ 0 w 3257"/>
                  <a:gd name="T73" fmla="*/ 0 h 1259"/>
                  <a:gd name="T74" fmla="*/ 0 w 3257"/>
                  <a:gd name="T75" fmla="*/ 0 h 1259"/>
                  <a:gd name="T76" fmla="*/ 0 w 3257"/>
                  <a:gd name="T77" fmla="*/ 0 h 1259"/>
                  <a:gd name="T78" fmla="*/ 0 w 3257"/>
                  <a:gd name="T79" fmla="*/ 0 h 1259"/>
                  <a:gd name="T80" fmla="*/ 0 w 3257"/>
                  <a:gd name="T81" fmla="*/ 0 h 1259"/>
                  <a:gd name="T82" fmla="*/ 0 w 3257"/>
                  <a:gd name="T83" fmla="*/ 0 h 1259"/>
                  <a:gd name="T84" fmla="*/ 0 w 3257"/>
                  <a:gd name="T85" fmla="*/ 0 h 1259"/>
                  <a:gd name="T86" fmla="*/ 0 w 3257"/>
                  <a:gd name="T87" fmla="*/ 0 h 1259"/>
                  <a:gd name="T88" fmla="*/ 0 w 3257"/>
                  <a:gd name="T89" fmla="*/ 0 h 1259"/>
                  <a:gd name="T90" fmla="*/ 0 w 3257"/>
                  <a:gd name="T91" fmla="*/ 0 h 1259"/>
                  <a:gd name="T92" fmla="*/ 0 w 3257"/>
                  <a:gd name="T93" fmla="*/ 0 h 125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57"/>
                  <a:gd name="T142" fmla="*/ 0 h 1259"/>
                  <a:gd name="T143" fmla="*/ 3257 w 3257"/>
                  <a:gd name="T144" fmla="*/ 1259 h 125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57" h="1259">
                    <a:moveTo>
                      <a:pt x="44" y="0"/>
                    </a:moveTo>
                    <a:lnTo>
                      <a:pt x="0" y="99"/>
                    </a:lnTo>
                    <a:lnTo>
                      <a:pt x="5" y="321"/>
                    </a:lnTo>
                    <a:lnTo>
                      <a:pt x="66" y="448"/>
                    </a:lnTo>
                    <a:lnTo>
                      <a:pt x="166" y="482"/>
                    </a:lnTo>
                    <a:lnTo>
                      <a:pt x="338" y="625"/>
                    </a:lnTo>
                    <a:lnTo>
                      <a:pt x="758" y="915"/>
                    </a:lnTo>
                    <a:lnTo>
                      <a:pt x="853" y="931"/>
                    </a:lnTo>
                    <a:lnTo>
                      <a:pt x="974" y="997"/>
                    </a:lnTo>
                    <a:lnTo>
                      <a:pt x="1014" y="1076"/>
                    </a:lnTo>
                    <a:lnTo>
                      <a:pt x="1334" y="1242"/>
                    </a:lnTo>
                    <a:lnTo>
                      <a:pt x="1468" y="1259"/>
                    </a:lnTo>
                    <a:lnTo>
                      <a:pt x="3257" y="698"/>
                    </a:lnTo>
                    <a:lnTo>
                      <a:pt x="3241" y="577"/>
                    </a:lnTo>
                    <a:lnTo>
                      <a:pt x="2764" y="426"/>
                    </a:lnTo>
                    <a:lnTo>
                      <a:pt x="3207" y="621"/>
                    </a:lnTo>
                    <a:lnTo>
                      <a:pt x="1446" y="1174"/>
                    </a:lnTo>
                    <a:lnTo>
                      <a:pt x="1334" y="1076"/>
                    </a:lnTo>
                    <a:lnTo>
                      <a:pt x="1279" y="931"/>
                    </a:lnTo>
                    <a:lnTo>
                      <a:pt x="1324" y="648"/>
                    </a:lnTo>
                    <a:lnTo>
                      <a:pt x="1245" y="786"/>
                    </a:lnTo>
                    <a:lnTo>
                      <a:pt x="1229" y="931"/>
                    </a:lnTo>
                    <a:lnTo>
                      <a:pt x="1279" y="1114"/>
                    </a:lnTo>
                    <a:lnTo>
                      <a:pt x="1324" y="1174"/>
                    </a:lnTo>
                    <a:lnTo>
                      <a:pt x="1064" y="1048"/>
                    </a:lnTo>
                    <a:lnTo>
                      <a:pt x="1014" y="925"/>
                    </a:lnTo>
                    <a:lnTo>
                      <a:pt x="1002" y="742"/>
                    </a:lnTo>
                    <a:lnTo>
                      <a:pt x="1036" y="615"/>
                    </a:lnTo>
                    <a:lnTo>
                      <a:pt x="974" y="710"/>
                    </a:lnTo>
                    <a:lnTo>
                      <a:pt x="952" y="842"/>
                    </a:lnTo>
                    <a:lnTo>
                      <a:pt x="941" y="921"/>
                    </a:lnTo>
                    <a:lnTo>
                      <a:pt x="847" y="859"/>
                    </a:lnTo>
                    <a:lnTo>
                      <a:pt x="831" y="698"/>
                    </a:lnTo>
                    <a:lnTo>
                      <a:pt x="881" y="510"/>
                    </a:lnTo>
                    <a:lnTo>
                      <a:pt x="820" y="593"/>
                    </a:lnTo>
                    <a:lnTo>
                      <a:pt x="776" y="720"/>
                    </a:lnTo>
                    <a:lnTo>
                      <a:pt x="776" y="853"/>
                    </a:lnTo>
                    <a:lnTo>
                      <a:pt x="183" y="442"/>
                    </a:lnTo>
                    <a:lnTo>
                      <a:pt x="177" y="321"/>
                    </a:lnTo>
                    <a:lnTo>
                      <a:pt x="183" y="221"/>
                    </a:lnTo>
                    <a:lnTo>
                      <a:pt x="132" y="287"/>
                    </a:lnTo>
                    <a:lnTo>
                      <a:pt x="104" y="394"/>
                    </a:lnTo>
                    <a:lnTo>
                      <a:pt x="44" y="282"/>
                    </a:lnTo>
                    <a:lnTo>
                      <a:pt x="44" y="121"/>
                    </a:lnTo>
                    <a:lnTo>
                      <a:pt x="149" y="5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" name="Freeform 134"/>
              <p:cNvSpPr>
                <a:spLocks/>
              </p:cNvSpPr>
              <p:nvPr/>
            </p:nvSpPr>
            <p:spPr bwMode="auto">
              <a:xfrm>
                <a:off x="3446" y="2677"/>
                <a:ext cx="100" cy="152"/>
              </a:xfrm>
              <a:custGeom>
                <a:avLst/>
                <a:gdLst>
                  <a:gd name="T0" fmla="*/ 0 w 300"/>
                  <a:gd name="T1" fmla="*/ 0 h 454"/>
                  <a:gd name="T2" fmla="*/ 0 w 300"/>
                  <a:gd name="T3" fmla="*/ 0 h 454"/>
                  <a:gd name="T4" fmla="*/ 0 w 300"/>
                  <a:gd name="T5" fmla="*/ 0 h 454"/>
                  <a:gd name="T6" fmla="*/ 0 w 300"/>
                  <a:gd name="T7" fmla="*/ 0 h 454"/>
                  <a:gd name="T8" fmla="*/ 0 w 300"/>
                  <a:gd name="T9" fmla="*/ 0 h 454"/>
                  <a:gd name="T10" fmla="*/ 0 w 300"/>
                  <a:gd name="T11" fmla="*/ 0 h 454"/>
                  <a:gd name="T12" fmla="*/ 0 w 300"/>
                  <a:gd name="T13" fmla="*/ 0 h 454"/>
                  <a:gd name="T14" fmla="*/ 0 w 300"/>
                  <a:gd name="T15" fmla="*/ 0 h 454"/>
                  <a:gd name="T16" fmla="*/ 0 w 300"/>
                  <a:gd name="T17" fmla="*/ 0 h 454"/>
                  <a:gd name="T18" fmla="*/ 0 w 300"/>
                  <a:gd name="T19" fmla="*/ 0 h 454"/>
                  <a:gd name="T20" fmla="*/ 0 w 300"/>
                  <a:gd name="T21" fmla="*/ 0 h 454"/>
                  <a:gd name="T22" fmla="*/ 0 w 300"/>
                  <a:gd name="T23" fmla="*/ 0 h 4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0"/>
                  <a:gd name="T37" fmla="*/ 0 h 454"/>
                  <a:gd name="T38" fmla="*/ 300 w 300"/>
                  <a:gd name="T39" fmla="*/ 454 h 4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0" h="454">
                    <a:moveTo>
                      <a:pt x="145" y="0"/>
                    </a:moveTo>
                    <a:lnTo>
                      <a:pt x="78" y="50"/>
                    </a:lnTo>
                    <a:lnTo>
                      <a:pt x="46" y="138"/>
                    </a:lnTo>
                    <a:lnTo>
                      <a:pt x="0" y="350"/>
                    </a:lnTo>
                    <a:lnTo>
                      <a:pt x="46" y="454"/>
                    </a:lnTo>
                    <a:lnTo>
                      <a:pt x="300" y="372"/>
                    </a:lnTo>
                    <a:lnTo>
                      <a:pt x="239" y="310"/>
                    </a:lnTo>
                    <a:lnTo>
                      <a:pt x="78" y="355"/>
                    </a:lnTo>
                    <a:lnTo>
                      <a:pt x="84" y="183"/>
                    </a:lnTo>
                    <a:lnTo>
                      <a:pt x="156" y="12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" name="Freeform 135"/>
              <p:cNvSpPr>
                <a:spLocks/>
              </p:cNvSpPr>
              <p:nvPr/>
            </p:nvSpPr>
            <p:spPr bwMode="auto">
              <a:xfrm>
                <a:off x="3558" y="2740"/>
                <a:ext cx="156" cy="54"/>
              </a:xfrm>
              <a:custGeom>
                <a:avLst/>
                <a:gdLst>
                  <a:gd name="T0" fmla="*/ 0 w 470"/>
                  <a:gd name="T1" fmla="*/ 0 h 161"/>
                  <a:gd name="T2" fmla="*/ 0 w 470"/>
                  <a:gd name="T3" fmla="*/ 0 h 161"/>
                  <a:gd name="T4" fmla="*/ 0 w 470"/>
                  <a:gd name="T5" fmla="*/ 0 h 161"/>
                  <a:gd name="T6" fmla="*/ 0 w 470"/>
                  <a:gd name="T7" fmla="*/ 0 h 161"/>
                  <a:gd name="T8" fmla="*/ 0 w 470"/>
                  <a:gd name="T9" fmla="*/ 0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0"/>
                  <a:gd name="T16" fmla="*/ 0 h 161"/>
                  <a:gd name="T17" fmla="*/ 470 w 470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0" h="161">
                    <a:moveTo>
                      <a:pt x="10" y="99"/>
                    </a:moveTo>
                    <a:lnTo>
                      <a:pt x="470" y="0"/>
                    </a:lnTo>
                    <a:lnTo>
                      <a:pt x="0" y="161"/>
                    </a:lnTo>
                    <a:lnTo>
                      <a:pt x="10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" name="Freeform 136"/>
              <p:cNvSpPr>
                <a:spLocks/>
              </p:cNvSpPr>
              <p:nvPr/>
            </p:nvSpPr>
            <p:spPr bwMode="auto">
              <a:xfrm>
                <a:off x="2933" y="2554"/>
                <a:ext cx="1017" cy="494"/>
              </a:xfrm>
              <a:custGeom>
                <a:avLst/>
                <a:gdLst>
                  <a:gd name="T0" fmla="*/ 0 w 3052"/>
                  <a:gd name="T1" fmla="*/ 0 h 1482"/>
                  <a:gd name="T2" fmla="*/ 0 w 3052"/>
                  <a:gd name="T3" fmla="*/ 0 h 1482"/>
                  <a:gd name="T4" fmla="*/ 0 w 3052"/>
                  <a:gd name="T5" fmla="*/ 0 h 1482"/>
                  <a:gd name="T6" fmla="*/ 0 w 3052"/>
                  <a:gd name="T7" fmla="*/ 1 h 1482"/>
                  <a:gd name="T8" fmla="*/ 1 w 3052"/>
                  <a:gd name="T9" fmla="*/ 1 h 1482"/>
                  <a:gd name="T10" fmla="*/ 1 w 3052"/>
                  <a:gd name="T11" fmla="*/ 1 h 1482"/>
                  <a:gd name="T12" fmla="*/ 1 w 3052"/>
                  <a:gd name="T13" fmla="*/ 1 h 1482"/>
                  <a:gd name="T14" fmla="*/ 1 w 3052"/>
                  <a:gd name="T15" fmla="*/ 1 h 1482"/>
                  <a:gd name="T16" fmla="*/ 1 w 3052"/>
                  <a:gd name="T17" fmla="*/ 1 h 1482"/>
                  <a:gd name="T18" fmla="*/ 1 w 3052"/>
                  <a:gd name="T19" fmla="*/ 1 h 1482"/>
                  <a:gd name="T20" fmla="*/ 1 w 3052"/>
                  <a:gd name="T21" fmla="*/ 1 h 1482"/>
                  <a:gd name="T22" fmla="*/ 1 w 3052"/>
                  <a:gd name="T23" fmla="*/ 0 h 1482"/>
                  <a:gd name="T24" fmla="*/ 1 w 3052"/>
                  <a:gd name="T25" fmla="*/ 0 h 1482"/>
                  <a:gd name="T26" fmla="*/ 1 w 3052"/>
                  <a:gd name="T27" fmla="*/ 0 h 1482"/>
                  <a:gd name="T28" fmla="*/ 1 w 3052"/>
                  <a:gd name="T29" fmla="*/ 0 h 1482"/>
                  <a:gd name="T30" fmla="*/ 1 w 3052"/>
                  <a:gd name="T31" fmla="*/ 0 h 1482"/>
                  <a:gd name="T32" fmla="*/ 0 w 3052"/>
                  <a:gd name="T33" fmla="*/ 1 h 1482"/>
                  <a:gd name="T34" fmla="*/ 0 w 3052"/>
                  <a:gd name="T35" fmla="*/ 0 h 1482"/>
                  <a:gd name="T36" fmla="*/ 0 w 3052"/>
                  <a:gd name="T37" fmla="*/ 1 h 1482"/>
                  <a:gd name="T38" fmla="*/ 0 w 3052"/>
                  <a:gd name="T39" fmla="*/ 1 h 1482"/>
                  <a:gd name="T40" fmla="*/ 0 w 3052"/>
                  <a:gd name="T41" fmla="*/ 0 h 1482"/>
                  <a:gd name="T42" fmla="*/ 0 w 3052"/>
                  <a:gd name="T43" fmla="*/ 0 h 1482"/>
                  <a:gd name="T44" fmla="*/ 0 w 3052"/>
                  <a:gd name="T45" fmla="*/ 0 h 1482"/>
                  <a:gd name="T46" fmla="*/ 0 w 3052"/>
                  <a:gd name="T47" fmla="*/ 0 h 14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52"/>
                  <a:gd name="T73" fmla="*/ 0 h 1482"/>
                  <a:gd name="T74" fmla="*/ 3052 w 3052"/>
                  <a:gd name="T75" fmla="*/ 1482 h 148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52" h="1482">
                    <a:moveTo>
                      <a:pt x="243" y="0"/>
                    </a:moveTo>
                    <a:lnTo>
                      <a:pt x="0" y="37"/>
                    </a:lnTo>
                    <a:lnTo>
                      <a:pt x="7" y="126"/>
                    </a:lnTo>
                    <a:lnTo>
                      <a:pt x="770" y="1337"/>
                    </a:lnTo>
                    <a:lnTo>
                      <a:pt x="2809" y="1107"/>
                    </a:lnTo>
                    <a:lnTo>
                      <a:pt x="2903" y="1151"/>
                    </a:lnTo>
                    <a:lnTo>
                      <a:pt x="2957" y="1237"/>
                    </a:lnTo>
                    <a:lnTo>
                      <a:pt x="2892" y="1419"/>
                    </a:lnTo>
                    <a:lnTo>
                      <a:pt x="2554" y="1482"/>
                    </a:lnTo>
                    <a:lnTo>
                      <a:pt x="2906" y="1482"/>
                    </a:lnTo>
                    <a:lnTo>
                      <a:pt x="3052" y="1259"/>
                    </a:lnTo>
                    <a:lnTo>
                      <a:pt x="3044" y="1078"/>
                    </a:lnTo>
                    <a:lnTo>
                      <a:pt x="2980" y="994"/>
                    </a:lnTo>
                    <a:lnTo>
                      <a:pt x="2626" y="1041"/>
                    </a:lnTo>
                    <a:lnTo>
                      <a:pt x="2561" y="1069"/>
                    </a:lnTo>
                    <a:lnTo>
                      <a:pt x="2484" y="1041"/>
                    </a:lnTo>
                    <a:lnTo>
                      <a:pt x="881" y="1230"/>
                    </a:lnTo>
                    <a:lnTo>
                      <a:pt x="384" y="532"/>
                    </a:lnTo>
                    <a:lnTo>
                      <a:pt x="827" y="1236"/>
                    </a:lnTo>
                    <a:lnTo>
                      <a:pt x="787" y="1295"/>
                    </a:lnTo>
                    <a:lnTo>
                      <a:pt x="31" y="70"/>
                    </a:lnTo>
                    <a:lnTo>
                      <a:pt x="224" y="37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2" name="Freeform 137"/>
              <p:cNvSpPr>
                <a:spLocks/>
              </p:cNvSpPr>
              <p:nvPr/>
            </p:nvSpPr>
            <p:spPr bwMode="auto">
              <a:xfrm>
                <a:off x="2959" y="2664"/>
                <a:ext cx="183" cy="427"/>
              </a:xfrm>
              <a:custGeom>
                <a:avLst/>
                <a:gdLst>
                  <a:gd name="T0" fmla="*/ 0 w 547"/>
                  <a:gd name="T1" fmla="*/ 0 h 1281"/>
                  <a:gd name="T2" fmla="*/ 0 w 547"/>
                  <a:gd name="T3" fmla="*/ 0 h 1281"/>
                  <a:gd name="T4" fmla="*/ 0 w 547"/>
                  <a:gd name="T5" fmla="*/ 0 h 1281"/>
                  <a:gd name="T6" fmla="*/ 0 w 547"/>
                  <a:gd name="T7" fmla="*/ 0 h 1281"/>
                  <a:gd name="T8" fmla="*/ 0 w 547"/>
                  <a:gd name="T9" fmla="*/ 0 h 1281"/>
                  <a:gd name="T10" fmla="*/ 0 w 547"/>
                  <a:gd name="T11" fmla="*/ 0 h 1281"/>
                  <a:gd name="T12" fmla="*/ 0 w 547"/>
                  <a:gd name="T13" fmla="*/ 1 h 1281"/>
                  <a:gd name="T14" fmla="*/ 0 w 547"/>
                  <a:gd name="T15" fmla="*/ 0 h 1281"/>
                  <a:gd name="T16" fmla="*/ 0 w 547"/>
                  <a:gd name="T17" fmla="*/ 0 h 1281"/>
                  <a:gd name="T18" fmla="*/ 0 w 547"/>
                  <a:gd name="T19" fmla="*/ 0 h 1281"/>
                  <a:gd name="T20" fmla="*/ 0 w 547"/>
                  <a:gd name="T21" fmla="*/ 0 h 1281"/>
                  <a:gd name="T22" fmla="*/ 0 w 547"/>
                  <a:gd name="T23" fmla="*/ 0 h 1281"/>
                  <a:gd name="T24" fmla="*/ 0 w 547"/>
                  <a:gd name="T25" fmla="*/ 0 h 1281"/>
                  <a:gd name="T26" fmla="*/ 0 w 547"/>
                  <a:gd name="T27" fmla="*/ 0 h 12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7"/>
                  <a:gd name="T43" fmla="*/ 0 h 1281"/>
                  <a:gd name="T44" fmla="*/ 547 w 547"/>
                  <a:gd name="T45" fmla="*/ 1281 h 128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7" h="1281">
                    <a:moveTo>
                      <a:pt x="71" y="0"/>
                    </a:moveTo>
                    <a:lnTo>
                      <a:pt x="82" y="95"/>
                    </a:lnTo>
                    <a:lnTo>
                      <a:pt x="66" y="175"/>
                    </a:lnTo>
                    <a:lnTo>
                      <a:pt x="38" y="228"/>
                    </a:lnTo>
                    <a:lnTo>
                      <a:pt x="0" y="256"/>
                    </a:lnTo>
                    <a:lnTo>
                      <a:pt x="143" y="527"/>
                    </a:lnTo>
                    <a:lnTo>
                      <a:pt x="547" y="1281"/>
                    </a:lnTo>
                    <a:lnTo>
                      <a:pt x="249" y="604"/>
                    </a:lnTo>
                    <a:lnTo>
                      <a:pt x="66" y="256"/>
                    </a:lnTo>
                    <a:lnTo>
                      <a:pt x="243" y="465"/>
                    </a:lnTo>
                    <a:lnTo>
                      <a:pt x="104" y="189"/>
                    </a:lnTo>
                    <a:lnTo>
                      <a:pt x="143" y="8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" name="Freeform 138"/>
              <p:cNvSpPr>
                <a:spLocks/>
              </p:cNvSpPr>
              <p:nvPr/>
            </p:nvSpPr>
            <p:spPr bwMode="auto">
              <a:xfrm>
                <a:off x="2904" y="2702"/>
                <a:ext cx="1092" cy="489"/>
              </a:xfrm>
              <a:custGeom>
                <a:avLst/>
                <a:gdLst>
                  <a:gd name="T0" fmla="*/ 0 w 3277"/>
                  <a:gd name="T1" fmla="*/ 0 h 1467"/>
                  <a:gd name="T2" fmla="*/ 0 w 3277"/>
                  <a:gd name="T3" fmla="*/ 0 h 1467"/>
                  <a:gd name="T4" fmla="*/ 0 w 3277"/>
                  <a:gd name="T5" fmla="*/ 0 h 1467"/>
                  <a:gd name="T6" fmla="*/ 0 w 3277"/>
                  <a:gd name="T7" fmla="*/ 0 h 1467"/>
                  <a:gd name="T8" fmla="*/ 0 w 3277"/>
                  <a:gd name="T9" fmla="*/ 0 h 1467"/>
                  <a:gd name="T10" fmla="*/ 0 w 3277"/>
                  <a:gd name="T11" fmla="*/ 1 h 1467"/>
                  <a:gd name="T12" fmla="*/ 1 w 3277"/>
                  <a:gd name="T13" fmla="*/ 1 h 1467"/>
                  <a:gd name="T14" fmla="*/ 1 w 3277"/>
                  <a:gd name="T15" fmla="*/ 1 h 1467"/>
                  <a:gd name="T16" fmla="*/ 1 w 3277"/>
                  <a:gd name="T17" fmla="*/ 1 h 1467"/>
                  <a:gd name="T18" fmla="*/ 1 w 3277"/>
                  <a:gd name="T19" fmla="*/ 1 h 1467"/>
                  <a:gd name="T20" fmla="*/ 1 w 3277"/>
                  <a:gd name="T21" fmla="*/ 0 h 1467"/>
                  <a:gd name="T22" fmla="*/ 1 w 3277"/>
                  <a:gd name="T23" fmla="*/ 0 h 1467"/>
                  <a:gd name="T24" fmla="*/ 1 w 3277"/>
                  <a:gd name="T25" fmla="*/ 0 h 1467"/>
                  <a:gd name="T26" fmla="*/ 1 w 3277"/>
                  <a:gd name="T27" fmla="*/ 0 h 1467"/>
                  <a:gd name="T28" fmla="*/ 1 w 3277"/>
                  <a:gd name="T29" fmla="*/ 0 h 1467"/>
                  <a:gd name="T30" fmla="*/ 1 w 3277"/>
                  <a:gd name="T31" fmla="*/ 0 h 1467"/>
                  <a:gd name="T32" fmla="*/ 1 w 3277"/>
                  <a:gd name="T33" fmla="*/ 0 h 1467"/>
                  <a:gd name="T34" fmla="*/ 1 w 3277"/>
                  <a:gd name="T35" fmla="*/ 0 h 1467"/>
                  <a:gd name="T36" fmla="*/ 1 w 3277"/>
                  <a:gd name="T37" fmla="*/ 0 h 1467"/>
                  <a:gd name="T38" fmla="*/ 1 w 3277"/>
                  <a:gd name="T39" fmla="*/ 0 h 1467"/>
                  <a:gd name="T40" fmla="*/ 1 w 3277"/>
                  <a:gd name="T41" fmla="*/ 1 h 1467"/>
                  <a:gd name="T42" fmla="*/ 1 w 3277"/>
                  <a:gd name="T43" fmla="*/ 1 h 1467"/>
                  <a:gd name="T44" fmla="*/ 1 w 3277"/>
                  <a:gd name="T45" fmla="*/ 1 h 1467"/>
                  <a:gd name="T46" fmla="*/ 1 w 3277"/>
                  <a:gd name="T47" fmla="*/ 1 h 1467"/>
                  <a:gd name="T48" fmla="*/ 0 w 3277"/>
                  <a:gd name="T49" fmla="*/ 1 h 1467"/>
                  <a:gd name="T50" fmla="*/ 0 w 3277"/>
                  <a:gd name="T51" fmla="*/ 0 h 1467"/>
                  <a:gd name="T52" fmla="*/ 0 w 3277"/>
                  <a:gd name="T53" fmla="*/ 0 h 1467"/>
                  <a:gd name="T54" fmla="*/ 0 w 3277"/>
                  <a:gd name="T55" fmla="*/ 0 h 1467"/>
                  <a:gd name="T56" fmla="*/ 0 w 3277"/>
                  <a:gd name="T57" fmla="*/ 0 h 14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277"/>
                  <a:gd name="T88" fmla="*/ 0 h 1467"/>
                  <a:gd name="T89" fmla="*/ 3277 w 3277"/>
                  <a:gd name="T90" fmla="*/ 1467 h 14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277" h="1467">
                    <a:moveTo>
                      <a:pt x="256" y="0"/>
                    </a:moveTo>
                    <a:lnTo>
                      <a:pt x="120" y="62"/>
                    </a:lnTo>
                    <a:lnTo>
                      <a:pt x="12" y="85"/>
                    </a:lnTo>
                    <a:lnTo>
                      <a:pt x="0" y="157"/>
                    </a:lnTo>
                    <a:lnTo>
                      <a:pt x="445" y="993"/>
                    </a:lnTo>
                    <a:lnTo>
                      <a:pt x="635" y="1467"/>
                    </a:lnTo>
                    <a:lnTo>
                      <a:pt x="2530" y="1233"/>
                    </a:lnTo>
                    <a:lnTo>
                      <a:pt x="2601" y="1210"/>
                    </a:lnTo>
                    <a:lnTo>
                      <a:pt x="2702" y="1244"/>
                    </a:lnTo>
                    <a:lnTo>
                      <a:pt x="3045" y="1198"/>
                    </a:lnTo>
                    <a:lnTo>
                      <a:pt x="3199" y="1056"/>
                    </a:lnTo>
                    <a:lnTo>
                      <a:pt x="3277" y="706"/>
                    </a:lnTo>
                    <a:lnTo>
                      <a:pt x="3223" y="456"/>
                    </a:lnTo>
                    <a:lnTo>
                      <a:pt x="2982" y="245"/>
                    </a:lnTo>
                    <a:lnTo>
                      <a:pt x="2511" y="363"/>
                    </a:lnTo>
                    <a:lnTo>
                      <a:pt x="2933" y="371"/>
                    </a:lnTo>
                    <a:lnTo>
                      <a:pt x="3115" y="510"/>
                    </a:lnTo>
                    <a:lnTo>
                      <a:pt x="3196" y="631"/>
                    </a:lnTo>
                    <a:lnTo>
                      <a:pt x="3202" y="811"/>
                    </a:lnTo>
                    <a:lnTo>
                      <a:pt x="3134" y="1027"/>
                    </a:lnTo>
                    <a:lnTo>
                      <a:pt x="3047" y="1124"/>
                    </a:lnTo>
                    <a:lnTo>
                      <a:pt x="2769" y="1161"/>
                    </a:lnTo>
                    <a:lnTo>
                      <a:pt x="2645" y="1121"/>
                    </a:lnTo>
                    <a:lnTo>
                      <a:pt x="2477" y="1205"/>
                    </a:lnTo>
                    <a:lnTo>
                      <a:pt x="688" y="1360"/>
                    </a:lnTo>
                    <a:lnTo>
                      <a:pt x="53" y="107"/>
                    </a:lnTo>
                    <a:lnTo>
                      <a:pt x="270" y="41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" name="Freeform 139"/>
              <p:cNvSpPr>
                <a:spLocks/>
              </p:cNvSpPr>
              <p:nvPr/>
            </p:nvSpPr>
            <p:spPr bwMode="auto">
              <a:xfrm>
                <a:off x="3148" y="2941"/>
                <a:ext cx="552" cy="163"/>
              </a:xfrm>
              <a:custGeom>
                <a:avLst/>
                <a:gdLst>
                  <a:gd name="T0" fmla="*/ 0 w 1656"/>
                  <a:gd name="T1" fmla="*/ 0 h 489"/>
                  <a:gd name="T2" fmla="*/ 0 w 1656"/>
                  <a:gd name="T3" fmla="*/ 0 h 489"/>
                  <a:gd name="T4" fmla="*/ 0 w 1656"/>
                  <a:gd name="T5" fmla="*/ 0 h 489"/>
                  <a:gd name="T6" fmla="*/ 0 w 1656"/>
                  <a:gd name="T7" fmla="*/ 0 h 489"/>
                  <a:gd name="T8" fmla="*/ 1 w 1656"/>
                  <a:gd name="T9" fmla="*/ 0 h 489"/>
                  <a:gd name="T10" fmla="*/ 0 w 1656"/>
                  <a:gd name="T11" fmla="*/ 0 h 489"/>
                  <a:gd name="T12" fmla="*/ 0 w 1656"/>
                  <a:gd name="T13" fmla="*/ 0 h 489"/>
                  <a:gd name="T14" fmla="*/ 0 w 1656"/>
                  <a:gd name="T15" fmla="*/ 0 h 489"/>
                  <a:gd name="T16" fmla="*/ 0 w 1656"/>
                  <a:gd name="T17" fmla="*/ 0 h 489"/>
                  <a:gd name="T18" fmla="*/ 0 w 1656"/>
                  <a:gd name="T19" fmla="*/ 0 h 489"/>
                  <a:gd name="T20" fmla="*/ 0 w 1656"/>
                  <a:gd name="T21" fmla="*/ 0 h 489"/>
                  <a:gd name="T22" fmla="*/ 1 w 1656"/>
                  <a:gd name="T23" fmla="*/ 0 h 489"/>
                  <a:gd name="T24" fmla="*/ 0 w 1656"/>
                  <a:gd name="T25" fmla="*/ 0 h 489"/>
                  <a:gd name="T26" fmla="*/ 0 w 1656"/>
                  <a:gd name="T27" fmla="*/ 0 h 4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56"/>
                  <a:gd name="T43" fmla="*/ 0 h 489"/>
                  <a:gd name="T44" fmla="*/ 1656 w 1656"/>
                  <a:gd name="T45" fmla="*/ 489 h 48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56" h="489">
                    <a:moveTo>
                      <a:pt x="0" y="489"/>
                    </a:moveTo>
                    <a:lnTo>
                      <a:pt x="133" y="366"/>
                    </a:lnTo>
                    <a:lnTo>
                      <a:pt x="193" y="256"/>
                    </a:lnTo>
                    <a:lnTo>
                      <a:pt x="177" y="123"/>
                    </a:lnTo>
                    <a:lnTo>
                      <a:pt x="1202" y="0"/>
                    </a:lnTo>
                    <a:lnTo>
                      <a:pt x="288" y="157"/>
                    </a:lnTo>
                    <a:lnTo>
                      <a:pt x="248" y="267"/>
                    </a:lnTo>
                    <a:lnTo>
                      <a:pt x="1030" y="223"/>
                    </a:lnTo>
                    <a:lnTo>
                      <a:pt x="232" y="340"/>
                    </a:lnTo>
                    <a:lnTo>
                      <a:pt x="187" y="384"/>
                    </a:lnTo>
                    <a:lnTo>
                      <a:pt x="143" y="411"/>
                    </a:lnTo>
                    <a:lnTo>
                      <a:pt x="1656" y="328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5" name="Freeform 140"/>
              <p:cNvSpPr>
                <a:spLocks/>
              </p:cNvSpPr>
              <p:nvPr/>
            </p:nvSpPr>
            <p:spPr bwMode="auto">
              <a:xfrm>
                <a:off x="3149" y="2785"/>
                <a:ext cx="253" cy="111"/>
              </a:xfrm>
              <a:custGeom>
                <a:avLst/>
                <a:gdLst>
                  <a:gd name="T0" fmla="*/ 0 w 759"/>
                  <a:gd name="T1" fmla="*/ 0 h 332"/>
                  <a:gd name="T2" fmla="*/ 0 w 759"/>
                  <a:gd name="T3" fmla="*/ 0 h 332"/>
                  <a:gd name="T4" fmla="*/ 0 w 759"/>
                  <a:gd name="T5" fmla="*/ 0 h 332"/>
                  <a:gd name="T6" fmla="*/ 0 w 759"/>
                  <a:gd name="T7" fmla="*/ 0 h 332"/>
                  <a:gd name="T8" fmla="*/ 0 w 759"/>
                  <a:gd name="T9" fmla="*/ 0 h 332"/>
                  <a:gd name="T10" fmla="*/ 0 w 759"/>
                  <a:gd name="T11" fmla="*/ 0 h 332"/>
                  <a:gd name="T12" fmla="*/ 0 w 759"/>
                  <a:gd name="T13" fmla="*/ 0 h 332"/>
                  <a:gd name="T14" fmla="*/ 0 w 759"/>
                  <a:gd name="T15" fmla="*/ 0 h 332"/>
                  <a:gd name="T16" fmla="*/ 0 w 759"/>
                  <a:gd name="T17" fmla="*/ 0 h 332"/>
                  <a:gd name="T18" fmla="*/ 0 w 759"/>
                  <a:gd name="T19" fmla="*/ 0 h 3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9"/>
                  <a:gd name="T31" fmla="*/ 0 h 332"/>
                  <a:gd name="T32" fmla="*/ 759 w 759"/>
                  <a:gd name="T33" fmla="*/ 332 h 3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9" h="332">
                    <a:moveTo>
                      <a:pt x="292" y="0"/>
                    </a:moveTo>
                    <a:lnTo>
                      <a:pt x="0" y="15"/>
                    </a:lnTo>
                    <a:lnTo>
                      <a:pt x="221" y="332"/>
                    </a:lnTo>
                    <a:lnTo>
                      <a:pt x="759" y="291"/>
                    </a:lnTo>
                    <a:lnTo>
                      <a:pt x="700" y="251"/>
                    </a:lnTo>
                    <a:lnTo>
                      <a:pt x="261" y="266"/>
                    </a:lnTo>
                    <a:lnTo>
                      <a:pt x="145" y="71"/>
                    </a:lnTo>
                    <a:lnTo>
                      <a:pt x="360" y="1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6" name="Freeform 141"/>
              <p:cNvSpPr>
                <a:spLocks/>
              </p:cNvSpPr>
              <p:nvPr/>
            </p:nvSpPr>
            <p:spPr bwMode="auto">
              <a:xfrm>
                <a:off x="3582" y="2852"/>
                <a:ext cx="219" cy="28"/>
              </a:xfrm>
              <a:custGeom>
                <a:avLst/>
                <a:gdLst>
                  <a:gd name="T0" fmla="*/ 0 w 657"/>
                  <a:gd name="T1" fmla="*/ 0 h 84"/>
                  <a:gd name="T2" fmla="*/ 0 w 657"/>
                  <a:gd name="T3" fmla="*/ 0 h 84"/>
                  <a:gd name="T4" fmla="*/ 0 w 657"/>
                  <a:gd name="T5" fmla="*/ 0 h 84"/>
                  <a:gd name="T6" fmla="*/ 0 w 657"/>
                  <a:gd name="T7" fmla="*/ 0 h 84"/>
                  <a:gd name="T8" fmla="*/ 0 w 657"/>
                  <a:gd name="T9" fmla="*/ 0 h 84"/>
                  <a:gd name="T10" fmla="*/ 0 w 657"/>
                  <a:gd name="T11" fmla="*/ 0 h 84"/>
                  <a:gd name="T12" fmla="*/ 0 w 657"/>
                  <a:gd name="T13" fmla="*/ 0 h 84"/>
                  <a:gd name="T14" fmla="*/ 0 w 657"/>
                  <a:gd name="T15" fmla="*/ 0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7"/>
                  <a:gd name="T25" fmla="*/ 0 h 84"/>
                  <a:gd name="T26" fmla="*/ 657 w 657"/>
                  <a:gd name="T27" fmla="*/ 84 h 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7" h="84">
                    <a:moveTo>
                      <a:pt x="0" y="84"/>
                    </a:moveTo>
                    <a:lnTo>
                      <a:pt x="113" y="71"/>
                    </a:lnTo>
                    <a:lnTo>
                      <a:pt x="337" y="42"/>
                    </a:lnTo>
                    <a:lnTo>
                      <a:pt x="558" y="13"/>
                    </a:lnTo>
                    <a:lnTo>
                      <a:pt x="657" y="0"/>
                    </a:lnTo>
                    <a:lnTo>
                      <a:pt x="164" y="17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7" name="Freeform 142"/>
              <p:cNvSpPr>
                <a:spLocks/>
              </p:cNvSpPr>
              <p:nvPr/>
            </p:nvSpPr>
            <p:spPr bwMode="auto">
              <a:xfrm>
                <a:off x="3203" y="2181"/>
                <a:ext cx="608" cy="150"/>
              </a:xfrm>
              <a:custGeom>
                <a:avLst/>
                <a:gdLst>
                  <a:gd name="T0" fmla="*/ 1 w 1825"/>
                  <a:gd name="T1" fmla="*/ 0 h 451"/>
                  <a:gd name="T2" fmla="*/ 1 w 1825"/>
                  <a:gd name="T3" fmla="*/ 0 h 451"/>
                  <a:gd name="T4" fmla="*/ 1 w 1825"/>
                  <a:gd name="T5" fmla="*/ 0 h 451"/>
                  <a:gd name="T6" fmla="*/ 1 w 1825"/>
                  <a:gd name="T7" fmla="*/ 0 h 451"/>
                  <a:gd name="T8" fmla="*/ 0 w 1825"/>
                  <a:gd name="T9" fmla="*/ 0 h 451"/>
                  <a:gd name="T10" fmla="*/ 0 w 1825"/>
                  <a:gd name="T11" fmla="*/ 0 h 451"/>
                  <a:gd name="T12" fmla="*/ 1 w 1825"/>
                  <a:gd name="T13" fmla="*/ 0 h 451"/>
                  <a:gd name="T14" fmla="*/ 0 w 1825"/>
                  <a:gd name="T15" fmla="*/ 0 h 451"/>
                  <a:gd name="T16" fmla="*/ 0 w 1825"/>
                  <a:gd name="T17" fmla="*/ 0 h 451"/>
                  <a:gd name="T18" fmla="*/ 1 w 1825"/>
                  <a:gd name="T19" fmla="*/ 0 h 451"/>
                  <a:gd name="T20" fmla="*/ 1 w 1825"/>
                  <a:gd name="T21" fmla="*/ 0 h 451"/>
                  <a:gd name="T22" fmla="*/ 1 w 1825"/>
                  <a:gd name="T23" fmla="*/ 0 h 451"/>
                  <a:gd name="T24" fmla="*/ 1 w 1825"/>
                  <a:gd name="T25" fmla="*/ 0 h 4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25"/>
                  <a:gd name="T40" fmla="*/ 0 h 451"/>
                  <a:gd name="T41" fmla="*/ 1825 w 1825"/>
                  <a:gd name="T42" fmla="*/ 451 h 4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25" h="451">
                    <a:moveTo>
                      <a:pt x="1825" y="97"/>
                    </a:moveTo>
                    <a:lnTo>
                      <a:pt x="1527" y="47"/>
                    </a:lnTo>
                    <a:lnTo>
                      <a:pt x="1472" y="4"/>
                    </a:lnTo>
                    <a:lnTo>
                      <a:pt x="1391" y="0"/>
                    </a:lnTo>
                    <a:lnTo>
                      <a:pt x="0" y="308"/>
                    </a:lnTo>
                    <a:lnTo>
                      <a:pt x="451" y="451"/>
                    </a:lnTo>
                    <a:lnTo>
                      <a:pt x="1628" y="153"/>
                    </a:lnTo>
                    <a:lnTo>
                      <a:pt x="433" y="385"/>
                    </a:lnTo>
                    <a:lnTo>
                      <a:pt x="310" y="305"/>
                    </a:lnTo>
                    <a:lnTo>
                      <a:pt x="1400" y="42"/>
                    </a:lnTo>
                    <a:lnTo>
                      <a:pt x="1476" y="63"/>
                    </a:lnTo>
                    <a:lnTo>
                      <a:pt x="1825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" name="Freeform 143"/>
              <p:cNvSpPr>
                <a:spLocks/>
              </p:cNvSpPr>
              <p:nvPr/>
            </p:nvSpPr>
            <p:spPr bwMode="auto">
              <a:xfrm>
                <a:off x="3653" y="2490"/>
                <a:ext cx="315" cy="128"/>
              </a:xfrm>
              <a:custGeom>
                <a:avLst/>
                <a:gdLst>
                  <a:gd name="T0" fmla="*/ 0 w 945"/>
                  <a:gd name="T1" fmla="*/ 0 h 382"/>
                  <a:gd name="T2" fmla="*/ 0 w 945"/>
                  <a:gd name="T3" fmla="*/ 0 h 382"/>
                  <a:gd name="T4" fmla="*/ 0 w 945"/>
                  <a:gd name="T5" fmla="*/ 0 h 382"/>
                  <a:gd name="T6" fmla="*/ 0 w 945"/>
                  <a:gd name="T7" fmla="*/ 0 h 382"/>
                  <a:gd name="T8" fmla="*/ 0 w 945"/>
                  <a:gd name="T9" fmla="*/ 0 h 382"/>
                  <a:gd name="T10" fmla="*/ 0 w 945"/>
                  <a:gd name="T11" fmla="*/ 0 h 3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5"/>
                  <a:gd name="T19" fmla="*/ 0 h 382"/>
                  <a:gd name="T20" fmla="*/ 945 w 945"/>
                  <a:gd name="T21" fmla="*/ 382 h 3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5" h="382">
                    <a:moveTo>
                      <a:pt x="0" y="382"/>
                    </a:moveTo>
                    <a:lnTo>
                      <a:pt x="272" y="118"/>
                    </a:lnTo>
                    <a:lnTo>
                      <a:pt x="663" y="0"/>
                    </a:lnTo>
                    <a:lnTo>
                      <a:pt x="945" y="118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" name="Freeform 144"/>
              <p:cNvSpPr>
                <a:spLocks/>
              </p:cNvSpPr>
              <p:nvPr/>
            </p:nvSpPr>
            <p:spPr bwMode="auto">
              <a:xfrm>
                <a:off x="3499" y="2461"/>
                <a:ext cx="561" cy="391"/>
              </a:xfrm>
              <a:custGeom>
                <a:avLst/>
                <a:gdLst>
                  <a:gd name="T0" fmla="*/ 0 w 1682"/>
                  <a:gd name="T1" fmla="*/ 0 h 1174"/>
                  <a:gd name="T2" fmla="*/ 1 w 1682"/>
                  <a:gd name="T3" fmla="*/ 0 h 1174"/>
                  <a:gd name="T4" fmla="*/ 1 w 1682"/>
                  <a:gd name="T5" fmla="*/ 0 h 1174"/>
                  <a:gd name="T6" fmla="*/ 1 w 1682"/>
                  <a:gd name="T7" fmla="*/ 0 h 1174"/>
                  <a:gd name="T8" fmla="*/ 1 w 1682"/>
                  <a:gd name="T9" fmla="*/ 0 h 1174"/>
                  <a:gd name="T10" fmla="*/ 1 w 1682"/>
                  <a:gd name="T11" fmla="*/ 0 h 1174"/>
                  <a:gd name="T12" fmla="*/ 1 w 1682"/>
                  <a:gd name="T13" fmla="*/ 0 h 1174"/>
                  <a:gd name="T14" fmla="*/ 1 w 1682"/>
                  <a:gd name="T15" fmla="*/ 0 h 1174"/>
                  <a:gd name="T16" fmla="*/ 0 w 1682"/>
                  <a:gd name="T17" fmla="*/ 1 h 1174"/>
                  <a:gd name="T18" fmla="*/ 1 w 1682"/>
                  <a:gd name="T19" fmla="*/ 0 h 1174"/>
                  <a:gd name="T20" fmla="*/ 1 w 1682"/>
                  <a:gd name="T21" fmla="*/ 0 h 1174"/>
                  <a:gd name="T22" fmla="*/ 0 w 1682"/>
                  <a:gd name="T23" fmla="*/ 0 h 1174"/>
                  <a:gd name="T24" fmla="*/ 1 w 1682"/>
                  <a:gd name="T25" fmla="*/ 0 h 1174"/>
                  <a:gd name="T26" fmla="*/ 1 w 1682"/>
                  <a:gd name="T27" fmla="*/ 0 h 1174"/>
                  <a:gd name="T28" fmla="*/ 0 w 1682"/>
                  <a:gd name="T29" fmla="*/ 0 h 1174"/>
                  <a:gd name="T30" fmla="*/ 0 w 1682"/>
                  <a:gd name="T31" fmla="*/ 0 h 1174"/>
                  <a:gd name="T32" fmla="*/ 1 w 1682"/>
                  <a:gd name="T33" fmla="*/ 0 h 1174"/>
                  <a:gd name="T34" fmla="*/ 0 w 1682"/>
                  <a:gd name="T35" fmla="*/ 0 h 1174"/>
                  <a:gd name="T36" fmla="*/ 0 w 1682"/>
                  <a:gd name="T37" fmla="*/ 0 h 1174"/>
                  <a:gd name="T38" fmla="*/ 0 w 1682"/>
                  <a:gd name="T39" fmla="*/ 0 h 1174"/>
                  <a:gd name="T40" fmla="*/ 0 w 1682"/>
                  <a:gd name="T41" fmla="*/ 0 h 11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82"/>
                  <a:gd name="T64" fmla="*/ 0 h 1174"/>
                  <a:gd name="T65" fmla="*/ 1682 w 1682"/>
                  <a:gd name="T66" fmla="*/ 1174 h 11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82" h="1174">
                    <a:moveTo>
                      <a:pt x="939" y="0"/>
                    </a:moveTo>
                    <a:lnTo>
                      <a:pt x="1648" y="189"/>
                    </a:lnTo>
                    <a:lnTo>
                      <a:pt x="1682" y="300"/>
                    </a:lnTo>
                    <a:lnTo>
                      <a:pt x="1338" y="417"/>
                    </a:lnTo>
                    <a:lnTo>
                      <a:pt x="1293" y="505"/>
                    </a:lnTo>
                    <a:lnTo>
                      <a:pt x="1316" y="605"/>
                    </a:lnTo>
                    <a:lnTo>
                      <a:pt x="1366" y="678"/>
                    </a:lnTo>
                    <a:lnTo>
                      <a:pt x="1465" y="732"/>
                    </a:lnTo>
                    <a:lnTo>
                      <a:pt x="0" y="1174"/>
                    </a:lnTo>
                    <a:lnTo>
                      <a:pt x="1348" y="716"/>
                    </a:lnTo>
                    <a:lnTo>
                      <a:pt x="1259" y="662"/>
                    </a:lnTo>
                    <a:lnTo>
                      <a:pt x="828" y="755"/>
                    </a:lnTo>
                    <a:lnTo>
                      <a:pt x="1237" y="600"/>
                    </a:lnTo>
                    <a:lnTo>
                      <a:pt x="1243" y="473"/>
                    </a:lnTo>
                    <a:lnTo>
                      <a:pt x="368" y="666"/>
                    </a:lnTo>
                    <a:lnTo>
                      <a:pt x="346" y="573"/>
                    </a:lnTo>
                    <a:lnTo>
                      <a:pt x="1642" y="226"/>
                    </a:lnTo>
                    <a:lnTo>
                      <a:pt x="982" y="68"/>
                    </a:lnTo>
                    <a:lnTo>
                      <a:pt x="474" y="235"/>
                    </a:lnTo>
                    <a:lnTo>
                      <a:pt x="9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" name="Freeform 145"/>
              <p:cNvSpPr>
                <a:spLocks/>
              </p:cNvSpPr>
              <p:nvPr/>
            </p:nvSpPr>
            <p:spPr bwMode="auto">
              <a:xfrm>
                <a:off x="3770" y="2810"/>
                <a:ext cx="99" cy="47"/>
              </a:xfrm>
              <a:custGeom>
                <a:avLst/>
                <a:gdLst>
                  <a:gd name="T0" fmla="*/ 0 w 297"/>
                  <a:gd name="T1" fmla="*/ 0 h 141"/>
                  <a:gd name="T2" fmla="*/ 0 w 297"/>
                  <a:gd name="T3" fmla="*/ 0 h 141"/>
                  <a:gd name="T4" fmla="*/ 0 w 297"/>
                  <a:gd name="T5" fmla="*/ 0 h 141"/>
                  <a:gd name="T6" fmla="*/ 0 w 297"/>
                  <a:gd name="T7" fmla="*/ 0 h 141"/>
                  <a:gd name="T8" fmla="*/ 0 w 297"/>
                  <a:gd name="T9" fmla="*/ 0 h 141"/>
                  <a:gd name="T10" fmla="*/ 0 w 297"/>
                  <a:gd name="T11" fmla="*/ 0 h 141"/>
                  <a:gd name="T12" fmla="*/ 0 w 297"/>
                  <a:gd name="T13" fmla="*/ 0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7"/>
                  <a:gd name="T22" fmla="*/ 0 h 141"/>
                  <a:gd name="T23" fmla="*/ 297 w 297"/>
                  <a:gd name="T24" fmla="*/ 141 h 1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7" h="141">
                    <a:moveTo>
                      <a:pt x="197" y="0"/>
                    </a:moveTo>
                    <a:lnTo>
                      <a:pt x="297" y="121"/>
                    </a:lnTo>
                    <a:lnTo>
                      <a:pt x="0" y="141"/>
                    </a:lnTo>
                    <a:lnTo>
                      <a:pt x="169" y="88"/>
                    </a:lnTo>
                    <a:lnTo>
                      <a:pt x="129" y="13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4" name="Group 146"/>
            <p:cNvGrpSpPr>
              <a:grpSpLocks/>
            </p:cNvGrpSpPr>
            <p:nvPr/>
          </p:nvGrpSpPr>
          <p:grpSpPr bwMode="auto">
            <a:xfrm>
              <a:off x="2160" y="3020"/>
              <a:ext cx="1207" cy="791"/>
              <a:chOff x="2880" y="2118"/>
              <a:chExt cx="1207" cy="1073"/>
            </a:xfrm>
          </p:grpSpPr>
          <p:sp>
            <p:nvSpPr>
              <p:cNvPr id="291" name="Freeform 147"/>
              <p:cNvSpPr>
                <a:spLocks/>
              </p:cNvSpPr>
              <p:nvPr/>
            </p:nvSpPr>
            <p:spPr bwMode="auto">
              <a:xfrm>
                <a:off x="2962" y="2240"/>
                <a:ext cx="856" cy="914"/>
              </a:xfrm>
              <a:custGeom>
                <a:avLst/>
                <a:gdLst>
                  <a:gd name="T0" fmla="*/ 0 w 2566"/>
                  <a:gd name="T1" fmla="*/ 0 h 2741"/>
                  <a:gd name="T2" fmla="*/ 0 w 2566"/>
                  <a:gd name="T3" fmla="*/ 0 h 2741"/>
                  <a:gd name="T4" fmla="*/ 0 w 2566"/>
                  <a:gd name="T5" fmla="*/ 0 h 2741"/>
                  <a:gd name="T6" fmla="*/ 0 w 2566"/>
                  <a:gd name="T7" fmla="*/ 0 h 2741"/>
                  <a:gd name="T8" fmla="*/ 0 w 2566"/>
                  <a:gd name="T9" fmla="*/ 1 h 2741"/>
                  <a:gd name="T10" fmla="*/ 0 w 2566"/>
                  <a:gd name="T11" fmla="*/ 1 h 2741"/>
                  <a:gd name="T12" fmla="*/ 1 w 2566"/>
                  <a:gd name="T13" fmla="*/ 1 h 2741"/>
                  <a:gd name="T14" fmla="*/ 1 w 2566"/>
                  <a:gd name="T15" fmla="*/ 1 h 2741"/>
                  <a:gd name="T16" fmla="*/ 1 w 2566"/>
                  <a:gd name="T17" fmla="*/ 0 h 2741"/>
                  <a:gd name="T18" fmla="*/ 0 w 2566"/>
                  <a:gd name="T19" fmla="*/ 0 h 2741"/>
                  <a:gd name="T20" fmla="*/ 0 w 2566"/>
                  <a:gd name="T21" fmla="*/ 0 h 27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66"/>
                  <a:gd name="T34" fmla="*/ 0 h 2741"/>
                  <a:gd name="T35" fmla="*/ 2566 w 2566"/>
                  <a:gd name="T36" fmla="*/ 2741 h 27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66" h="2741">
                    <a:moveTo>
                      <a:pt x="92" y="0"/>
                    </a:moveTo>
                    <a:lnTo>
                      <a:pt x="94" y="307"/>
                    </a:lnTo>
                    <a:lnTo>
                      <a:pt x="10" y="530"/>
                    </a:lnTo>
                    <a:lnTo>
                      <a:pt x="364" y="818"/>
                    </a:lnTo>
                    <a:lnTo>
                      <a:pt x="0" y="1593"/>
                    </a:lnTo>
                    <a:lnTo>
                      <a:pt x="560" y="2741"/>
                    </a:lnTo>
                    <a:lnTo>
                      <a:pt x="1750" y="2587"/>
                    </a:lnTo>
                    <a:lnTo>
                      <a:pt x="2566" y="1882"/>
                    </a:lnTo>
                    <a:lnTo>
                      <a:pt x="1775" y="22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2" name="Freeform 148"/>
              <p:cNvSpPr>
                <a:spLocks/>
              </p:cNvSpPr>
              <p:nvPr/>
            </p:nvSpPr>
            <p:spPr bwMode="auto">
              <a:xfrm>
                <a:off x="2933" y="2550"/>
                <a:ext cx="194" cy="326"/>
              </a:xfrm>
              <a:custGeom>
                <a:avLst/>
                <a:gdLst>
                  <a:gd name="T0" fmla="*/ 0 w 582"/>
                  <a:gd name="T1" fmla="*/ 0 h 978"/>
                  <a:gd name="T2" fmla="*/ 0 w 582"/>
                  <a:gd name="T3" fmla="*/ 0 h 978"/>
                  <a:gd name="T4" fmla="*/ 0 w 582"/>
                  <a:gd name="T5" fmla="*/ 0 h 978"/>
                  <a:gd name="T6" fmla="*/ 0 w 582"/>
                  <a:gd name="T7" fmla="*/ 0 h 978"/>
                  <a:gd name="T8" fmla="*/ 0 w 582"/>
                  <a:gd name="T9" fmla="*/ 0 h 978"/>
                  <a:gd name="T10" fmla="*/ 0 w 582"/>
                  <a:gd name="T11" fmla="*/ 0 h 978"/>
                  <a:gd name="T12" fmla="*/ 0 w 582"/>
                  <a:gd name="T13" fmla="*/ 0 h 9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2"/>
                  <a:gd name="T22" fmla="*/ 0 h 978"/>
                  <a:gd name="T23" fmla="*/ 582 w 582"/>
                  <a:gd name="T24" fmla="*/ 978 h 9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2" h="978">
                    <a:moveTo>
                      <a:pt x="300" y="0"/>
                    </a:moveTo>
                    <a:lnTo>
                      <a:pt x="0" y="48"/>
                    </a:lnTo>
                    <a:lnTo>
                      <a:pt x="37" y="135"/>
                    </a:lnTo>
                    <a:lnTo>
                      <a:pt x="582" y="978"/>
                    </a:lnTo>
                    <a:lnTo>
                      <a:pt x="339" y="126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3" name="Freeform 149"/>
              <p:cNvSpPr>
                <a:spLocks/>
              </p:cNvSpPr>
              <p:nvPr/>
            </p:nvSpPr>
            <p:spPr bwMode="auto">
              <a:xfrm>
                <a:off x="2908" y="2710"/>
                <a:ext cx="482" cy="458"/>
              </a:xfrm>
              <a:custGeom>
                <a:avLst/>
                <a:gdLst>
                  <a:gd name="T0" fmla="*/ 0 w 1445"/>
                  <a:gd name="T1" fmla="*/ 0 h 1374"/>
                  <a:gd name="T2" fmla="*/ 0 w 1445"/>
                  <a:gd name="T3" fmla="*/ 0 h 1374"/>
                  <a:gd name="T4" fmla="*/ 0 w 1445"/>
                  <a:gd name="T5" fmla="*/ 1 h 1374"/>
                  <a:gd name="T6" fmla="*/ 1 w 1445"/>
                  <a:gd name="T7" fmla="*/ 1 h 1374"/>
                  <a:gd name="T8" fmla="*/ 0 w 1445"/>
                  <a:gd name="T9" fmla="*/ 1 h 1374"/>
                  <a:gd name="T10" fmla="*/ 0 w 1445"/>
                  <a:gd name="T11" fmla="*/ 0 h 1374"/>
                  <a:gd name="T12" fmla="*/ 0 w 1445"/>
                  <a:gd name="T13" fmla="*/ 0 h 1374"/>
                  <a:gd name="T14" fmla="*/ 0 w 1445"/>
                  <a:gd name="T15" fmla="*/ 0 h 13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5"/>
                  <a:gd name="T25" fmla="*/ 0 h 1374"/>
                  <a:gd name="T26" fmla="*/ 1445 w 1445"/>
                  <a:gd name="T27" fmla="*/ 1374 h 13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5" h="1374">
                    <a:moveTo>
                      <a:pt x="247" y="0"/>
                    </a:moveTo>
                    <a:lnTo>
                      <a:pt x="0" y="93"/>
                    </a:lnTo>
                    <a:lnTo>
                      <a:pt x="656" y="1374"/>
                    </a:lnTo>
                    <a:lnTo>
                      <a:pt x="1445" y="1331"/>
                    </a:lnTo>
                    <a:lnTo>
                      <a:pt x="719" y="1182"/>
                    </a:lnTo>
                    <a:lnTo>
                      <a:pt x="204" y="156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4" name="Freeform 150"/>
              <p:cNvSpPr>
                <a:spLocks/>
              </p:cNvSpPr>
              <p:nvPr/>
            </p:nvSpPr>
            <p:spPr bwMode="auto">
              <a:xfrm>
                <a:off x="2891" y="2128"/>
                <a:ext cx="564" cy="285"/>
              </a:xfrm>
              <a:custGeom>
                <a:avLst/>
                <a:gdLst>
                  <a:gd name="T0" fmla="*/ 1 w 1694"/>
                  <a:gd name="T1" fmla="*/ 0 h 855"/>
                  <a:gd name="T2" fmla="*/ 0 w 1694"/>
                  <a:gd name="T3" fmla="*/ 0 h 855"/>
                  <a:gd name="T4" fmla="*/ 0 w 1694"/>
                  <a:gd name="T5" fmla="*/ 0 h 855"/>
                  <a:gd name="T6" fmla="*/ 1 w 1694"/>
                  <a:gd name="T7" fmla="*/ 0 h 855"/>
                  <a:gd name="T8" fmla="*/ 1 w 1694"/>
                  <a:gd name="T9" fmla="*/ 0 h 855"/>
                  <a:gd name="T10" fmla="*/ 0 w 1694"/>
                  <a:gd name="T11" fmla="*/ 0 h 855"/>
                  <a:gd name="T12" fmla="*/ 1 w 1694"/>
                  <a:gd name="T13" fmla="*/ 0 h 855"/>
                  <a:gd name="T14" fmla="*/ 1 w 1694"/>
                  <a:gd name="T15" fmla="*/ 0 h 855"/>
                  <a:gd name="T16" fmla="*/ 1 w 1694"/>
                  <a:gd name="T17" fmla="*/ 0 h 8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94"/>
                  <a:gd name="T28" fmla="*/ 0 h 855"/>
                  <a:gd name="T29" fmla="*/ 1694 w 1694"/>
                  <a:gd name="T30" fmla="*/ 855 h 8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94" h="855">
                    <a:moveTo>
                      <a:pt x="1463" y="0"/>
                    </a:moveTo>
                    <a:lnTo>
                      <a:pt x="20" y="275"/>
                    </a:lnTo>
                    <a:lnTo>
                      <a:pt x="0" y="335"/>
                    </a:lnTo>
                    <a:lnTo>
                      <a:pt x="1389" y="855"/>
                    </a:lnTo>
                    <a:lnTo>
                      <a:pt x="1694" y="731"/>
                    </a:lnTo>
                    <a:lnTo>
                      <a:pt x="845" y="455"/>
                    </a:lnTo>
                    <a:lnTo>
                      <a:pt x="1509" y="75"/>
                    </a:lnTo>
                    <a:lnTo>
                      <a:pt x="1463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5" name="Freeform 151"/>
              <p:cNvSpPr>
                <a:spLocks/>
              </p:cNvSpPr>
              <p:nvPr/>
            </p:nvSpPr>
            <p:spPr bwMode="auto">
              <a:xfrm>
                <a:off x="2904" y="2371"/>
                <a:ext cx="602" cy="272"/>
              </a:xfrm>
              <a:custGeom>
                <a:avLst/>
                <a:gdLst>
                  <a:gd name="T0" fmla="*/ 0 w 1806"/>
                  <a:gd name="T1" fmla="*/ 0 h 816"/>
                  <a:gd name="T2" fmla="*/ 0 w 1806"/>
                  <a:gd name="T3" fmla="*/ 0 h 816"/>
                  <a:gd name="T4" fmla="*/ 0 w 1806"/>
                  <a:gd name="T5" fmla="*/ 0 h 816"/>
                  <a:gd name="T6" fmla="*/ 1 w 1806"/>
                  <a:gd name="T7" fmla="*/ 0 h 816"/>
                  <a:gd name="T8" fmla="*/ 1 w 1806"/>
                  <a:gd name="T9" fmla="*/ 0 h 816"/>
                  <a:gd name="T10" fmla="*/ 1 w 1806"/>
                  <a:gd name="T11" fmla="*/ 0 h 816"/>
                  <a:gd name="T12" fmla="*/ 1 w 1806"/>
                  <a:gd name="T13" fmla="*/ 0 h 816"/>
                  <a:gd name="T14" fmla="*/ 1 w 1806"/>
                  <a:gd name="T15" fmla="*/ 0 h 816"/>
                  <a:gd name="T16" fmla="*/ 0 w 1806"/>
                  <a:gd name="T17" fmla="*/ 0 h 816"/>
                  <a:gd name="T18" fmla="*/ 0 w 1806"/>
                  <a:gd name="T19" fmla="*/ 0 h 816"/>
                  <a:gd name="T20" fmla="*/ 0 w 1806"/>
                  <a:gd name="T21" fmla="*/ 0 h 8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06"/>
                  <a:gd name="T34" fmla="*/ 0 h 816"/>
                  <a:gd name="T35" fmla="*/ 1806 w 1806"/>
                  <a:gd name="T36" fmla="*/ 816 h 8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06" h="816">
                    <a:moveTo>
                      <a:pt x="241" y="0"/>
                    </a:moveTo>
                    <a:lnTo>
                      <a:pt x="0" y="101"/>
                    </a:lnTo>
                    <a:lnTo>
                      <a:pt x="0" y="172"/>
                    </a:lnTo>
                    <a:lnTo>
                      <a:pt x="1349" y="816"/>
                    </a:lnTo>
                    <a:lnTo>
                      <a:pt x="1779" y="687"/>
                    </a:lnTo>
                    <a:lnTo>
                      <a:pt x="1806" y="570"/>
                    </a:lnTo>
                    <a:lnTo>
                      <a:pt x="1574" y="551"/>
                    </a:lnTo>
                    <a:lnTo>
                      <a:pt x="1344" y="636"/>
                    </a:lnTo>
                    <a:lnTo>
                      <a:pt x="207" y="129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6" name="Freeform 152"/>
              <p:cNvSpPr>
                <a:spLocks/>
              </p:cNvSpPr>
              <p:nvPr/>
            </p:nvSpPr>
            <p:spPr bwMode="auto">
              <a:xfrm>
                <a:off x="3010" y="2500"/>
                <a:ext cx="454" cy="360"/>
              </a:xfrm>
              <a:custGeom>
                <a:avLst/>
                <a:gdLst>
                  <a:gd name="T0" fmla="*/ 0 w 1360"/>
                  <a:gd name="T1" fmla="*/ 0 h 1080"/>
                  <a:gd name="T2" fmla="*/ 0 w 1360"/>
                  <a:gd name="T3" fmla="*/ 0 h 1080"/>
                  <a:gd name="T4" fmla="*/ 0 w 1360"/>
                  <a:gd name="T5" fmla="*/ 0 h 1080"/>
                  <a:gd name="T6" fmla="*/ 0 w 1360"/>
                  <a:gd name="T7" fmla="*/ 0 h 1080"/>
                  <a:gd name="T8" fmla="*/ 0 w 1360"/>
                  <a:gd name="T9" fmla="*/ 0 h 1080"/>
                  <a:gd name="T10" fmla="*/ 0 w 1360"/>
                  <a:gd name="T11" fmla="*/ 0 h 1080"/>
                  <a:gd name="T12" fmla="*/ 0 w 1360"/>
                  <a:gd name="T13" fmla="*/ 0 h 1080"/>
                  <a:gd name="T14" fmla="*/ 1 w 1360"/>
                  <a:gd name="T15" fmla="*/ 0 h 1080"/>
                  <a:gd name="T16" fmla="*/ 1 w 1360"/>
                  <a:gd name="T17" fmla="*/ 0 h 1080"/>
                  <a:gd name="T18" fmla="*/ 1 w 1360"/>
                  <a:gd name="T19" fmla="*/ 0 h 1080"/>
                  <a:gd name="T20" fmla="*/ 0 w 1360"/>
                  <a:gd name="T21" fmla="*/ 0 h 1080"/>
                  <a:gd name="T22" fmla="*/ 0 w 1360"/>
                  <a:gd name="T23" fmla="*/ 0 h 1080"/>
                  <a:gd name="T24" fmla="*/ 0 w 1360"/>
                  <a:gd name="T25" fmla="*/ 0 h 1080"/>
                  <a:gd name="T26" fmla="*/ 0 w 1360"/>
                  <a:gd name="T27" fmla="*/ 0 h 10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60"/>
                  <a:gd name="T43" fmla="*/ 0 h 1080"/>
                  <a:gd name="T44" fmla="*/ 1360 w 1360"/>
                  <a:gd name="T45" fmla="*/ 1080 h 10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60" h="1080">
                    <a:moveTo>
                      <a:pt x="6" y="59"/>
                    </a:moveTo>
                    <a:lnTo>
                      <a:pt x="0" y="180"/>
                    </a:lnTo>
                    <a:lnTo>
                      <a:pt x="10" y="314"/>
                    </a:lnTo>
                    <a:lnTo>
                      <a:pt x="78" y="384"/>
                    </a:lnTo>
                    <a:lnTo>
                      <a:pt x="226" y="419"/>
                    </a:lnTo>
                    <a:lnTo>
                      <a:pt x="805" y="844"/>
                    </a:lnTo>
                    <a:lnTo>
                      <a:pt x="1060" y="1040"/>
                    </a:lnTo>
                    <a:lnTo>
                      <a:pt x="1244" y="1080"/>
                    </a:lnTo>
                    <a:lnTo>
                      <a:pt x="1219" y="835"/>
                    </a:lnTo>
                    <a:lnTo>
                      <a:pt x="1360" y="465"/>
                    </a:lnTo>
                    <a:lnTo>
                      <a:pt x="1075" y="450"/>
                    </a:lnTo>
                    <a:lnTo>
                      <a:pt x="50" y="0"/>
                    </a:lnTo>
                    <a:lnTo>
                      <a:pt x="6" y="59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" name="Freeform 153"/>
              <p:cNvSpPr>
                <a:spLocks/>
              </p:cNvSpPr>
              <p:nvPr/>
            </p:nvSpPr>
            <p:spPr bwMode="auto">
              <a:xfrm>
                <a:off x="3286" y="2193"/>
                <a:ext cx="549" cy="130"/>
              </a:xfrm>
              <a:custGeom>
                <a:avLst/>
                <a:gdLst>
                  <a:gd name="T0" fmla="*/ 0 w 1646"/>
                  <a:gd name="T1" fmla="*/ 0 h 390"/>
                  <a:gd name="T2" fmla="*/ 0 w 1646"/>
                  <a:gd name="T3" fmla="*/ 0 h 390"/>
                  <a:gd name="T4" fmla="*/ 0 w 1646"/>
                  <a:gd name="T5" fmla="*/ 0 h 390"/>
                  <a:gd name="T6" fmla="*/ 0 w 1646"/>
                  <a:gd name="T7" fmla="*/ 0 h 390"/>
                  <a:gd name="T8" fmla="*/ 0 w 1646"/>
                  <a:gd name="T9" fmla="*/ 0 h 390"/>
                  <a:gd name="T10" fmla="*/ 0 w 1646"/>
                  <a:gd name="T11" fmla="*/ 0 h 390"/>
                  <a:gd name="T12" fmla="*/ 0 w 1646"/>
                  <a:gd name="T13" fmla="*/ 0 h 390"/>
                  <a:gd name="T14" fmla="*/ 0 w 1646"/>
                  <a:gd name="T15" fmla="*/ 0 h 390"/>
                  <a:gd name="T16" fmla="*/ 0 w 1646"/>
                  <a:gd name="T17" fmla="*/ 0 h 390"/>
                  <a:gd name="T18" fmla="*/ 0 w 1646"/>
                  <a:gd name="T19" fmla="*/ 0 h 390"/>
                  <a:gd name="T20" fmla="*/ 0 w 1646"/>
                  <a:gd name="T21" fmla="*/ 0 h 390"/>
                  <a:gd name="T22" fmla="*/ 1 w 1646"/>
                  <a:gd name="T23" fmla="*/ 0 h 390"/>
                  <a:gd name="T24" fmla="*/ 1 w 1646"/>
                  <a:gd name="T25" fmla="*/ 0 h 390"/>
                  <a:gd name="T26" fmla="*/ 1 w 1646"/>
                  <a:gd name="T27" fmla="*/ 0 h 390"/>
                  <a:gd name="T28" fmla="*/ 0 w 1646"/>
                  <a:gd name="T29" fmla="*/ 0 h 390"/>
                  <a:gd name="T30" fmla="*/ 0 w 1646"/>
                  <a:gd name="T31" fmla="*/ 0 h 390"/>
                  <a:gd name="T32" fmla="*/ 0 w 1646"/>
                  <a:gd name="T33" fmla="*/ 0 h 3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46"/>
                  <a:gd name="T52" fmla="*/ 0 h 390"/>
                  <a:gd name="T53" fmla="*/ 1646 w 1646"/>
                  <a:gd name="T54" fmla="*/ 390 h 3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46" h="390">
                    <a:moveTo>
                      <a:pt x="0" y="292"/>
                    </a:moveTo>
                    <a:lnTo>
                      <a:pt x="53" y="273"/>
                    </a:lnTo>
                    <a:lnTo>
                      <a:pt x="191" y="238"/>
                    </a:lnTo>
                    <a:lnTo>
                      <a:pt x="281" y="216"/>
                    </a:lnTo>
                    <a:lnTo>
                      <a:pt x="383" y="190"/>
                    </a:lnTo>
                    <a:lnTo>
                      <a:pt x="490" y="165"/>
                    </a:lnTo>
                    <a:lnTo>
                      <a:pt x="602" y="139"/>
                    </a:lnTo>
                    <a:lnTo>
                      <a:pt x="715" y="112"/>
                    </a:lnTo>
                    <a:lnTo>
                      <a:pt x="822" y="87"/>
                    </a:lnTo>
                    <a:lnTo>
                      <a:pt x="924" y="64"/>
                    </a:lnTo>
                    <a:lnTo>
                      <a:pt x="1014" y="43"/>
                    </a:lnTo>
                    <a:lnTo>
                      <a:pt x="1150" y="12"/>
                    </a:lnTo>
                    <a:lnTo>
                      <a:pt x="1202" y="0"/>
                    </a:lnTo>
                    <a:lnTo>
                      <a:pt x="1646" y="75"/>
                    </a:lnTo>
                    <a:lnTo>
                      <a:pt x="158" y="39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" name="Freeform 154"/>
              <p:cNvSpPr>
                <a:spLocks/>
              </p:cNvSpPr>
              <p:nvPr/>
            </p:nvSpPr>
            <p:spPr bwMode="auto">
              <a:xfrm>
                <a:off x="3279" y="2664"/>
                <a:ext cx="86" cy="139"/>
              </a:xfrm>
              <a:custGeom>
                <a:avLst/>
                <a:gdLst>
                  <a:gd name="T0" fmla="*/ 0 w 259"/>
                  <a:gd name="T1" fmla="*/ 0 h 417"/>
                  <a:gd name="T2" fmla="*/ 0 w 259"/>
                  <a:gd name="T3" fmla="*/ 0 h 417"/>
                  <a:gd name="T4" fmla="*/ 0 w 259"/>
                  <a:gd name="T5" fmla="*/ 0 h 417"/>
                  <a:gd name="T6" fmla="*/ 0 w 259"/>
                  <a:gd name="T7" fmla="*/ 0 h 417"/>
                  <a:gd name="T8" fmla="*/ 0 w 259"/>
                  <a:gd name="T9" fmla="*/ 0 h 417"/>
                  <a:gd name="T10" fmla="*/ 0 w 259"/>
                  <a:gd name="T11" fmla="*/ 0 h 417"/>
                  <a:gd name="T12" fmla="*/ 0 w 259"/>
                  <a:gd name="T13" fmla="*/ 0 h 417"/>
                  <a:gd name="T14" fmla="*/ 0 w 259"/>
                  <a:gd name="T15" fmla="*/ 0 h 4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9"/>
                  <a:gd name="T25" fmla="*/ 0 h 417"/>
                  <a:gd name="T26" fmla="*/ 259 w 259"/>
                  <a:gd name="T27" fmla="*/ 417 h 4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9" h="417">
                    <a:moveTo>
                      <a:pt x="75" y="0"/>
                    </a:moveTo>
                    <a:lnTo>
                      <a:pt x="259" y="21"/>
                    </a:lnTo>
                    <a:lnTo>
                      <a:pt x="135" y="241"/>
                    </a:lnTo>
                    <a:lnTo>
                      <a:pt x="110" y="417"/>
                    </a:lnTo>
                    <a:lnTo>
                      <a:pt x="0" y="350"/>
                    </a:lnTo>
                    <a:lnTo>
                      <a:pt x="25" y="8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" name="Freeform 155"/>
              <p:cNvSpPr>
                <a:spLocks/>
              </p:cNvSpPr>
              <p:nvPr/>
            </p:nvSpPr>
            <p:spPr bwMode="auto">
              <a:xfrm>
                <a:off x="3216" y="2803"/>
                <a:ext cx="141" cy="82"/>
              </a:xfrm>
              <a:custGeom>
                <a:avLst/>
                <a:gdLst>
                  <a:gd name="T0" fmla="*/ 0 w 423"/>
                  <a:gd name="T1" fmla="*/ 0 h 247"/>
                  <a:gd name="T2" fmla="*/ 0 w 423"/>
                  <a:gd name="T3" fmla="*/ 0 h 247"/>
                  <a:gd name="T4" fmla="*/ 0 w 423"/>
                  <a:gd name="T5" fmla="*/ 0 h 247"/>
                  <a:gd name="T6" fmla="*/ 0 w 423"/>
                  <a:gd name="T7" fmla="*/ 0 h 247"/>
                  <a:gd name="T8" fmla="*/ 0 w 423"/>
                  <a:gd name="T9" fmla="*/ 0 h 247"/>
                  <a:gd name="T10" fmla="*/ 0 w 423"/>
                  <a:gd name="T11" fmla="*/ 0 h 2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3"/>
                  <a:gd name="T19" fmla="*/ 0 h 247"/>
                  <a:gd name="T20" fmla="*/ 423 w 423"/>
                  <a:gd name="T21" fmla="*/ 247 h 2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3" h="247">
                    <a:moveTo>
                      <a:pt x="0" y="16"/>
                    </a:moveTo>
                    <a:lnTo>
                      <a:pt x="174" y="0"/>
                    </a:lnTo>
                    <a:lnTo>
                      <a:pt x="423" y="201"/>
                    </a:lnTo>
                    <a:lnTo>
                      <a:pt x="44" y="24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" name="Freeform 156"/>
              <p:cNvSpPr>
                <a:spLocks/>
              </p:cNvSpPr>
              <p:nvPr/>
            </p:nvSpPr>
            <p:spPr bwMode="auto">
              <a:xfrm>
                <a:off x="3177" y="2893"/>
                <a:ext cx="793" cy="250"/>
              </a:xfrm>
              <a:custGeom>
                <a:avLst/>
                <a:gdLst>
                  <a:gd name="T0" fmla="*/ 0 w 2378"/>
                  <a:gd name="T1" fmla="*/ 0 h 751"/>
                  <a:gd name="T2" fmla="*/ 0 w 2378"/>
                  <a:gd name="T3" fmla="*/ 0 h 751"/>
                  <a:gd name="T4" fmla="*/ 0 w 2378"/>
                  <a:gd name="T5" fmla="*/ 0 h 751"/>
                  <a:gd name="T6" fmla="*/ 0 w 2378"/>
                  <a:gd name="T7" fmla="*/ 0 h 751"/>
                  <a:gd name="T8" fmla="*/ 1 w 2378"/>
                  <a:gd name="T9" fmla="*/ 0 h 751"/>
                  <a:gd name="T10" fmla="*/ 1 w 2378"/>
                  <a:gd name="T11" fmla="*/ 0 h 751"/>
                  <a:gd name="T12" fmla="*/ 1 w 2378"/>
                  <a:gd name="T13" fmla="*/ 0 h 751"/>
                  <a:gd name="T14" fmla="*/ 1 w 2378"/>
                  <a:gd name="T15" fmla="*/ 0 h 751"/>
                  <a:gd name="T16" fmla="*/ 1 w 2378"/>
                  <a:gd name="T17" fmla="*/ 0 h 751"/>
                  <a:gd name="T18" fmla="*/ 1 w 2378"/>
                  <a:gd name="T19" fmla="*/ 0 h 751"/>
                  <a:gd name="T20" fmla="*/ 1 w 2378"/>
                  <a:gd name="T21" fmla="*/ 0 h 751"/>
                  <a:gd name="T22" fmla="*/ 1 w 2378"/>
                  <a:gd name="T23" fmla="*/ 0 h 751"/>
                  <a:gd name="T24" fmla="*/ 1 w 2378"/>
                  <a:gd name="T25" fmla="*/ 0 h 751"/>
                  <a:gd name="T26" fmla="*/ 1 w 2378"/>
                  <a:gd name="T27" fmla="*/ 0 h 751"/>
                  <a:gd name="T28" fmla="*/ 1 w 2378"/>
                  <a:gd name="T29" fmla="*/ 0 h 751"/>
                  <a:gd name="T30" fmla="*/ 1 w 2378"/>
                  <a:gd name="T31" fmla="*/ 0 h 751"/>
                  <a:gd name="T32" fmla="*/ 0 w 2378"/>
                  <a:gd name="T33" fmla="*/ 0 h 751"/>
                  <a:gd name="T34" fmla="*/ 0 w 2378"/>
                  <a:gd name="T35" fmla="*/ 0 h 7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78"/>
                  <a:gd name="T55" fmla="*/ 0 h 751"/>
                  <a:gd name="T56" fmla="*/ 2378 w 2378"/>
                  <a:gd name="T57" fmla="*/ 751 h 7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78" h="751">
                    <a:moveTo>
                      <a:pt x="155" y="301"/>
                    </a:moveTo>
                    <a:lnTo>
                      <a:pt x="129" y="450"/>
                    </a:lnTo>
                    <a:lnTo>
                      <a:pt x="0" y="601"/>
                    </a:lnTo>
                    <a:lnTo>
                      <a:pt x="563" y="751"/>
                    </a:lnTo>
                    <a:lnTo>
                      <a:pt x="1684" y="647"/>
                    </a:lnTo>
                    <a:lnTo>
                      <a:pt x="1763" y="616"/>
                    </a:lnTo>
                    <a:lnTo>
                      <a:pt x="1913" y="647"/>
                    </a:lnTo>
                    <a:lnTo>
                      <a:pt x="2042" y="630"/>
                    </a:lnTo>
                    <a:lnTo>
                      <a:pt x="2187" y="607"/>
                    </a:lnTo>
                    <a:lnTo>
                      <a:pt x="2221" y="580"/>
                    </a:lnTo>
                    <a:lnTo>
                      <a:pt x="2276" y="534"/>
                    </a:lnTo>
                    <a:lnTo>
                      <a:pt x="2326" y="490"/>
                    </a:lnTo>
                    <a:lnTo>
                      <a:pt x="2348" y="471"/>
                    </a:lnTo>
                    <a:lnTo>
                      <a:pt x="2378" y="186"/>
                    </a:lnTo>
                    <a:lnTo>
                      <a:pt x="2218" y="0"/>
                    </a:lnTo>
                    <a:lnTo>
                      <a:pt x="1439" y="140"/>
                    </a:lnTo>
                    <a:lnTo>
                      <a:pt x="155" y="301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1" name="Freeform 157"/>
              <p:cNvSpPr>
                <a:spLocks/>
              </p:cNvSpPr>
              <p:nvPr/>
            </p:nvSpPr>
            <p:spPr bwMode="auto">
              <a:xfrm>
                <a:off x="2961" y="2573"/>
                <a:ext cx="1021" cy="577"/>
              </a:xfrm>
              <a:custGeom>
                <a:avLst/>
                <a:gdLst>
                  <a:gd name="T0" fmla="*/ 0 w 3063"/>
                  <a:gd name="T1" fmla="*/ 0 h 1730"/>
                  <a:gd name="T2" fmla="*/ 0 w 3063"/>
                  <a:gd name="T3" fmla="*/ 0 h 1730"/>
                  <a:gd name="T4" fmla="*/ 0 w 3063"/>
                  <a:gd name="T5" fmla="*/ 0 h 1730"/>
                  <a:gd name="T6" fmla="*/ 0 w 3063"/>
                  <a:gd name="T7" fmla="*/ 0 h 1730"/>
                  <a:gd name="T8" fmla="*/ 0 w 3063"/>
                  <a:gd name="T9" fmla="*/ 0 h 1730"/>
                  <a:gd name="T10" fmla="*/ 0 w 3063"/>
                  <a:gd name="T11" fmla="*/ 0 h 1730"/>
                  <a:gd name="T12" fmla="*/ 0 w 3063"/>
                  <a:gd name="T13" fmla="*/ 0 h 1730"/>
                  <a:gd name="T14" fmla="*/ 1 w 3063"/>
                  <a:gd name="T15" fmla="*/ 0 h 1730"/>
                  <a:gd name="T16" fmla="*/ 1 w 3063"/>
                  <a:gd name="T17" fmla="*/ 0 h 1730"/>
                  <a:gd name="T18" fmla="*/ 1 w 3063"/>
                  <a:gd name="T19" fmla="*/ 0 h 1730"/>
                  <a:gd name="T20" fmla="*/ 1 w 3063"/>
                  <a:gd name="T21" fmla="*/ 0 h 1730"/>
                  <a:gd name="T22" fmla="*/ 1 w 3063"/>
                  <a:gd name="T23" fmla="*/ 0 h 1730"/>
                  <a:gd name="T24" fmla="*/ 1 w 3063"/>
                  <a:gd name="T25" fmla="*/ 1 h 1730"/>
                  <a:gd name="T26" fmla="*/ 1 w 3063"/>
                  <a:gd name="T27" fmla="*/ 1 h 1730"/>
                  <a:gd name="T28" fmla="*/ 1 w 3063"/>
                  <a:gd name="T29" fmla="*/ 1 h 1730"/>
                  <a:gd name="T30" fmla="*/ 1 w 3063"/>
                  <a:gd name="T31" fmla="*/ 1 h 1730"/>
                  <a:gd name="T32" fmla="*/ 1 w 3063"/>
                  <a:gd name="T33" fmla="*/ 1 h 1730"/>
                  <a:gd name="T34" fmla="*/ 1 w 3063"/>
                  <a:gd name="T35" fmla="*/ 1 h 1730"/>
                  <a:gd name="T36" fmla="*/ 0 w 3063"/>
                  <a:gd name="T37" fmla="*/ 1 h 1730"/>
                  <a:gd name="T38" fmla="*/ 0 w 3063"/>
                  <a:gd name="T39" fmla="*/ 1 h 1730"/>
                  <a:gd name="T40" fmla="*/ 1 w 3063"/>
                  <a:gd name="T41" fmla="*/ 1 h 1730"/>
                  <a:gd name="T42" fmla="*/ 1 w 3063"/>
                  <a:gd name="T43" fmla="*/ 1 h 1730"/>
                  <a:gd name="T44" fmla="*/ 1 w 3063"/>
                  <a:gd name="T45" fmla="*/ 1 h 1730"/>
                  <a:gd name="T46" fmla="*/ 1 w 3063"/>
                  <a:gd name="T47" fmla="*/ 1 h 1730"/>
                  <a:gd name="T48" fmla="*/ 1 w 3063"/>
                  <a:gd name="T49" fmla="*/ 0 h 1730"/>
                  <a:gd name="T50" fmla="*/ 1 w 3063"/>
                  <a:gd name="T51" fmla="*/ 0 h 1730"/>
                  <a:gd name="T52" fmla="*/ 1 w 3063"/>
                  <a:gd name="T53" fmla="*/ 0 h 1730"/>
                  <a:gd name="T54" fmla="*/ 1 w 3063"/>
                  <a:gd name="T55" fmla="*/ 0 h 1730"/>
                  <a:gd name="T56" fmla="*/ 1 w 3063"/>
                  <a:gd name="T57" fmla="*/ 0 h 1730"/>
                  <a:gd name="T58" fmla="*/ 1 w 3063"/>
                  <a:gd name="T59" fmla="*/ 0 h 1730"/>
                  <a:gd name="T60" fmla="*/ 1 w 3063"/>
                  <a:gd name="T61" fmla="*/ 0 h 1730"/>
                  <a:gd name="T62" fmla="*/ 0 w 3063"/>
                  <a:gd name="T63" fmla="*/ 1 h 1730"/>
                  <a:gd name="T64" fmla="*/ 0 w 3063"/>
                  <a:gd name="T65" fmla="*/ 1 h 1730"/>
                  <a:gd name="T66" fmla="*/ 0 w 3063"/>
                  <a:gd name="T67" fmla="*/ 0 h 1730"/>
                  <a:gd name="T68" fmla="*/ 0 w 3063"/>
                  <a:gd name="T69" fmla="*/ 0 h 1730"/>
                  <a:gd name="T70" fmla="*/ 0 w 3063"/>
                  <a:gd name="T71" fmla="*/ 0 h 1730"/>
                  <a:gd name="T72" fmla="*/ 0 w 3063"/>
                  <a:gd name="T73" fmla="*/ 0 h 17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63"/>
                  <a:gd name="T112" fmla="*/ 0 h 1730"/>
                  <a:gd name="T113" fmla="*/ 3063 w 3063"/>
                  <a:gd name="T114" fmla="*/ 1730 h 173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63" h="1730">
                    <a:moveTo>
                      <a:pt x="15" y="29"/>
                    </a:moveTo>
                    <a:lnTo>
                      <a:pt x="134" y="0"/>
                    </a:lnTo>
                    <a:lnTo>
                      <a:pt x="205" y="184"/>
                    </a:lnTo>
                    <a:lnTo>
                      <a:pt x="306" y="212"/>
                    </a:lnTo>
                    <a:lnTo>
                      <a:pt x="880" y="630"/>
                    </a:lnTo>
                    <a:lnTo>
                      <a:pt x="669" y="680"/>
                    </a:lnTo>
                    <a:lnTo>
                      <a:pt x="809" y="936"/>
                    </a:lnTo>
                    <a:lnTo>
                      <a:pt x="1284" y="885"/>
                    </a:lnTo>
                    <a:lnTo>
                      <a:pt x="1594" y="980"/>
                    </a:lnTo>
                    <a:lnTo>
                      <a:pt x="2453" y="705"/>
                    </a:lnTo>
                    <a:lnTo>
                      <a:pt x="2883" y="730"/>
                    </a:lnTo>
                    <a:lnTo>
                      <a:pt x="3063" y="970"/>
                    </a:lnTo>
                    <a:lnTo>
                      <a:pt x="3014" y="1427"/>
                    </a:lnTo>
                    <a:lnTo>
                      <a:pt x="2858" y="1555"/>
                    </a:lnTo>
                    <a:lnTo>
                      <a:pt x="2537" y="1614"/>
                    </a:lnTo>
                    <a:lnTo>
                      <a:pt x="2388" y="1581"/>
                    </a:lnTo>
                    <a:lnTo>
                      <a:pt x="2269" y="1620"/>
                    </a:lnTo>
                    <a:lnTo>
                      <a:pt x="1115" y="1730"/>
                    </a:lnTo>
                    <a:lnTo>
                      <a:pt x="561" y="1594"/>
                    </a:lnTo>
                    <a:lnTo>
                      <a:pt x="964" y="1535"/>
                    </a:lnTo>
                    <a:lnTo>
                      <a:pt x="2554" y="1409"/>
                    </a:lnTo>
                    <a:lnTo>
                      <a:pt x="2808" y="1395"/>
                    </a:lnTo>
                    <a:lnTo>
                      <a:pt x="2908" y="1160"/>
                    </a:lnTo>
                    <a:lnTo>
                      <a:pt x="2892" y="1133"/>
                    </a:lnTo>
                    <a:lnTo>
                      <a:pt x="2855" y="1074"/>
                    </a:lnTo>
                    <a:lnTo>
                      <a:pt x="2834" y="1042"/>
                    </a:lnTo>
                    <a:lnTo>
                      <a:pt x="2815" y="1012"/>
                    </a:lnTo>
                    <a:lnTo>
                      <a:pt x="2788" y="980"/>
                    </a:lnTo>
                    <a:lnTo>
                      <a:pt x="2536" y="1006"/>
                    </a:lnTo>
                    <a:lnTo>
                      <a:pt x="2372" y="1029"/>
                    </a:lnTo>
                    <a:lnTo>
                      <a:pt x="2298" y="1040"/>
                    </a:lnTo>
                    <a:lnTo>
                      <a:pt x="784" y="1215"/>
                    </a:lnTo>
                    <a:lnTo>
                      <a:pt x="703" y="1237"/>
                    </a:lnTo>
                    <a:lnTo>
                      <a:pt x="0" y="119"/>
                    </a:lnTo>
                    <a:lnTo>
                      <a:pt x="459" y="710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2" name="Freeform 158"/>
              <p:cNvSpPr>
                <a:spLocks/>
              </p:cNvSpPr>
              <p:nvPr/>
            </p:nvSpPr>
            <p:spPr bwMode="auto">
              <a:xfrm>
                <a:off x="3660" y="2798"/>
                <a:ext cx="198" cy="60"/>
              </a:xfrm>
              <a:custGeom>
                <a:avLst/>
                <a:gdLst>
                  <a:gd name="T0" fmla="*/ 0 w 593"/>
                  <a:gd name="T1" fmla="*/ 0 h 178"/>
                  <a:gd name="T2" fmla="*/ 0 w 593"/>
                  <a:gd name="T3" fmla="*/ 0 h 178"/>
                  <a:gd name="T4" fmla="*/ 0 w 593"/>
                  <a:gd name="T5" fmla="*/ 0 h 178"/>
                  <a:gd name="T6" fmla="*/ 0 w 593"/>
                  <a:gd name="T7" fmla="*/ 0 h 178"/>
                  <a:gd name="T8" fmla="*/ 0 w 593"/>
                  <a:gd name="T9" fmla="*/ 0 h 178"/>
                  <a:gd name="T10" fmla="*/ 0 w 593"/>
                  <a:gd name="T11" fmla="*/ 0 h 178"/>
                  <a:gd name="T12" fmla="*/ 0 w 593"/>
                  <a:gd name="T13" fmla="*/ 0 h 178"/>
                  <a:gd name="T14" fmla="*/ 0 w 593"/>
                  <a:gd name="T15" fmla="*/ 0 h 178"/>
                  <a:gd name="T16" fmla="*/ 0 w 593"/>
                  <a:gd name="T17" fmla="*/ 0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3"/>
                  <a:gd name="T28" fmla="*/ 0 h 178"/>
                  <a:gd name="T29" fmla="*/ 593 w 593"/>
                  <a:gd name="T30" fmla="*/ 178 h 1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3" h="178">
                    <a:moveTo>
                      <a:pt x="0" y="178"/>
                    </a:moveTo>
                    <a:lnTo>
                      <a:pt x="423" y="161"/>
                    </a:lnTo>
                    <a:lnTo>
                      <a:pt x="593" y="142"/>
                    </a:lnTo>
                    <a:lnTo>
                      <a:pt x="519" y="68"/>
                    </a:lnTo>
                    <a:lnTo>
                      <a:pt x="546" y="0"/>
                    </a:lnTo>
                    <a:lnTo>
                      <a:pt x="380" y="29"/>
                    </a:lnTo>
                    <a:lnTo>
                      <a:pt x="155" y="124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948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3" name="Freeform 159"/>
              <p:cNvSpPr>
                <a:spLocks/>
              </p:cNvSpPr>
              <p:nvPr/>
            </p:nvSpPr>
            <p:spPr bwMode="auto">
              <a:xfrm>
                <a:off x="3267" y="2644"/>
                <a:ext cx="88" cy="159"/>
              </a:xfrm>
              <a:custGeom>
                <a:avLst/>
                <a:gdLst>
                  <a:gd name="T0" fmla="*/ 0 w 264"/>
                  <a:gd name="T1" fmla="*/ 0 h 477"/>
                  <a:gd name="T2" fmla="*/ 0 w 264"/>
                  <a:gd name="T3" fmla="*/ 0 h 477"/>
                  <a:gd name="T4" fmla="*/ 0 w 264"/>
                  <a:gd name="T5" fmla="*/ 0 h 477"/>
                  <a:gd name="T6" fmla="*/ 0 w 264"/>
                  <a:gd name="T7" fmla="*/ 0 h 477"/>
                  <a:gd name="T8" fmla="*/ 0 w 264"/>
                  <a:gd name="T9" fmla="*/ 0 h 477"/>
                  <a:gd name="T10" fmla="*/ 0 w 264"/>
                  <a:gd name="T11" fmla="*/ 0 h 477"/>
                  <a:gd name="T12" fmla="*/ 0 w 264"/>
                  <a:gd name="T13" fmla="*/ 0 h 477"/>
                  <a:gd name="T14" fmla="*/ 0 w 264"/>
                  <a:gd name="T15" fmla="*/ 0 h 477"/>
                  <a:gd name="T16" fmla="*/ 0 w 264"/>
                  <a:gd name="T17" fmla="*/ 0 h 477"/>
                  <a:gd name="T18" fmla="*/ 0 w 264"/>
                  <a:gd name="T19" fmla="*/ 0 h 477"/>
                  <a:gd name="T20" fmla="*/ 0 w 264"/>
                  <a:gd name="T21" fmla="*/ 0 h 477"/>
                  <a:gd name="T22" fmla="*/ 0 w 264"/>
                  <a:gd name="T23" fmla="*/ 0 h 4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4"/>
                  <a:gd name="T37" fmla="*/ 0 h 477"/>
                  <a:gd name="T38" fmla="*/ 264 w 264"/>
                  <a:gd name="T39" fmla="*/ 477 h 47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4" h="477">
                    <a:moveTo>
                      <a:pt x="9" y="420"/>
                    </a:moveTo>
                    <a:lnTo>
                      <a:pt x="0" y="266"/>
                    </a:lnTo>
                    <a:lnTo>
                      <a:pt x="59" y="96"/>
                    </a:lnTo>
                    <a:lnTo>
                      <a:pt x="109" y="0"/>
                    </a:lnTo>
                    <a:lnTo>
                      <a:pt x="264" y="81"/>
                    </a:lnTo>
                    <a:lnTo>
                      <a:pt x="214" y="106"/>
                    </a:lnTo>
                    <a:lnTo>
                      <a:pt x="119" y="131"/>
                    </a:lnTo>
                    <a:lnTo>
                      <a:pt x="73" y="245"/>
                    </a:lnTo>
                    <a:lnTo>
                      <a:pt x="73" y="366"/>
                    </a:lnTo>
                    <a:lnTo>
                      <a:pt x="144" y="477"/>
                    </a:lnTo>
                    <a:lnTo>
                      <a:pt x="9" y="420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4" name="Freeform 160"/>
              <p:cNvSpPr>
                <a:spLocks/>
              </p:cNvSpPr>
              <p:nvPr/>
            </p:nvSpPr>
            <p:spPr bwMode="auto">
              <a:xfrm>
                <a:off x="3283" y="2186"/>
                <a:ext cx="462" cy="165"/>
              </a:xfrm>
              <a:custGeom>
                <a:avLst/>
                <a:gdLst>
                  <a:gd name="T0" fmla="*/ 0 w 1385"/>
                  <a:gd name="T1" fmla="*/ 0 h 496"/>
                  <a:gd name="T2" fmla="*/ 1 w 1385"/>
                  <a:gd name="T3" fmla="*/ 0 h 496"/>
                  <a:gd name="T4" fmla="*/ 1 w 1385"/>
                  <a:gd name="T5" fmla="*/ 0 h 496"/>
                  <a:gd name="T6" fmla="*/ 0 w 1385"/>
                  <a:gd name="T7" fmla="*/ 0 h 496"/>
                  <a:gd name="T8" fmla="*/ 1 w 1385"/>
                  <a:gd name="T9" fmla="*/ 0 h 496"/>
                  <a:gd name="T10" fmla="*/ 0 w 1385"/>
                  <a:gd name="T11" fmla="*/ 0 h 496"/>
                  <a:gd name="T12" fmla="*/ 0 w 1385"/>
                  <a:gd name="T13" fmla="*/ 0 h 496"/>
                  <a:gd name="T14" fmla="*/ 0 w 1385"/>
                  <a:gd name="T15" fmla="*/ 0 h 4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85"/>
                  <a:gd name="T25" fmla="*/ 0 h 496"/>
                  <a:gd name="T26" fmla="*/ 1385 w 1385"/>
                  <a:gd name="T27" fmla="*/ 496 h 4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85" h="496">
                    <a:moveTo>
                      <a:pt x="0" y="297"/>
                    </a:moveTo>
                    <a:lnTo>
                      <a:pt x="1110" y="0"/>
                    </a:lnTo>
                    <a:lnTo>
                      <a:pt x="1255" y="31"/>
                    </a:lnTo>
                    <a:lnTo>
                      <a:pt x="269" y="309"/>
                    </a:lnTo>
                    <a:lnTo>
                      <a:pt x="1385" y="121"/>
                    </a:lnTo>
                    <a:lnTo>
                      <a:pt x="291" y="496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5" name="Freeform 161"/>
              <p:cNvSpPr>
                <a:spLocks/>
              </p:cNvSpPr>
              <p:nvPr/>
            </p:nvSpPr>
            <p:spPr bwMode="auto">
              <a:xfrm>
                <a:off x="3184" y="2785"/>
                <a:ext cx="198" cy="100"/>
              </a:xfrm>
              <a:custGeom>
                <a:avLst/>
                <a:gdLst>
                  <a:gd name="T0" fmla="*/ 0 w 595"/>
                  <a:gd name="T1" fmla="*/ 0 h 300"/>
                  <a:gd name="T2" fmla="*/ 0 w 595"/>
                  <a:gd name="T3" fmla="*/ 0 h 300"/>
                  <a:gd name="T4" fmla="*/ 0 w 595"/>
                  <a:gd name="T5" fmla="*/ 0 h 300"/>
                  <a:gd name="T6" fmla="*/ 0 w 595"/>
                  <a:gd name="T7" fmla="*/ 0 h 300"/>
                  <a:gd name="T8" fmla="*/ 0 w 595"/>
                  <a:gd name="T9" fmla="*/ 0 h 300"/>
                  <a:gd name="T10" fmla="*/ 0 w 595"/>
                  <a:gd name="T11" fmla="*/ 0 h 300"/>
                  <a:gd name="T12" fmla="*/ 0 w 595"/>
                  <a:gd name="T13" fmla="*/ 0 h 300"/>
                  <a:gd name="T14" fmla="*/ 0 w 595"/>
                  <a:gd name="T15" fmla="*/ 0 h 300"/>
                  <a:gd name="T16" fmla="*/ 0 w 595"/>
                  <a:gd name="T17" fmla="*/ 0 h 300"/>
                  <a:gd name="T18" fmla="*/ 0 w 595"/>
                  <a:gd name="T19" fmla="*/ 0 h 300"/>
                  <a:gd name="T20" fmla="*/ 0 w 595"/>
                  <a:gd name="T21" fmla="*/ 0 h 3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5"/>
                  <a:gd name="T34" fmla="*/ 0 h 300"/>
                  <a:gd name="T35" fmla="*/ 595 w 595"/>
                  <a:gd name="T36" fmla="*/ 300 h 3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5" h="300">
                    <a:moveTo>
                      <a:pt x="0" y="44"/>
                    </a:moveTo>
                    <a:lnTo>
                      <a:pt x="187" y="0"/>
                    </a:lnTo>
                    <a:lnTo>
                      <a:pt x="428" y="131"/>
                    </a:lnTo>
                    <a:lnTo>
                      <a:pt x="595" y="251"/>
                    </a:lnTo>
                    <a:lnTo>
                      <a:pt x="490" y="269"/>
                    </a:lnTo>
                    <a:lnTo>
                      <a:pt x="375" y="193"/>
                    </a:lnTo>
                    <a:lnTo>
                      <a:pt x="291" y="109"/>
                    </a:lnTo>
                    <a:lnTo>
                      <a:pt x="155" y="94"/>
                    </a:lnTo>
                    <a:lnTo>
                      <a:pt x="140" y="3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6" name="Freeform 162"/>
              <p:cNvSpPr>
                <a:spLocks/>
              </p:cNvSpPr>
              <p:nvPr/>
            </p:nvSpPr>
            <p:spPr bwMode="auto">
              <a:xfrm>
                <a:off x="3493" y="2413"/>
                <a:ext cx="151" cy="403"/>
              </a:xfrm>
              <a:custGeom>
                <a:avLst/>
                <a:gdLst>
                  <a:gd name="T0" fmla="*/ 0 w 452"/>
                  <a:gd name="T1" fmla="*/ 0 h 1211"/>
                  <a:gd name="T2" fmla="*/ 0 w 452"/>
                  <a:gd name="T3" fmla="*/ 0 h 1211"/>
                  <a:gd name="T4" fmla="*/ 0 w 452"/>
                  <a:gd name="T5" fmla="*/ 0 h 1211"/>
                  <a:gd name="T6" fmla="*/ 0 w 452"/>
                  <a:gd name="T7" fmla="*/ 0 h 1211"/>
                  <a:gd name="T8" fmla="*/ 0 w 452"/>
                  <a:gd name="T9" fmla="*/ 0 h 1211"/>
                  <a:gd name="T10" fmla="*/ 0 w 452"/>
                  <a:gd name="T11" fmla="*/ 1 h 1211"/>
                  <a:gd name="T12" fmla="*/ 0 w 452"/>
                  <a:gd name="T13" fmla="*/ 0 h 1211"/>
                  <a:gd name="T14" fmla="*/ 0 w 452"/>
                  <a:gd name="T15" fmla="*/ 0 h 1211"/>
                  <a:gd name="T16" fmla="*/ 0 w 452"/>
                  <a:gd name="T17" fmla="*/ 0 h 1211"/>
                  <a:gd name="T18" fmla="*/ 0 w 452"/>
                  <a:gd name="T19" fmla="*/ 0 h 1211"/>
                  <a:gd name="T20" fmla="*/ 0 w 452"/>
                  <a:gd name="T21" fmla="*/ 0 h 1211"/>
                  <a:gd name="T22" fmla="*/ 0 w 452"/>
                  <a:gd name="T23" fmla="*/ 0 h 1211"/>
                  <a:gd name="T24" fmla="*/ 0 w 452"/>
                  <a:gd name="T25" fmla="*/ 0 h 1211"/>
                  <a:gd name="T26" fmla="*/ 0 w 452"/>
                  <a:gd name="T27" fmla="*/ 0 h 1211"/>
                  <a:gd name="T28" fmla="*/ 0 w 452"/>
                  <a:gd name="T29" fmla="*/ 0 h 1211"/>
                  <a:gd name="T30" fmla="*/ 0 w 452"/>
                  <a:gd name="T31" fmla="*/ 0 h 1211"/>
                  <a:gd name="T32" fmla="*/ 0 w 452"/>
                  <a:gd name="T33" fmla="*/ 0 h 1211"/>
                  <a:gd name="T34" fmla="*/ 0 w 452"/>
                  <a:gd name="T35" fmla="*/ 0 h 12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2"/>
                  <a:gd name="T55" fmla="*/ 0 h 1211"/>
                  <a:gd name="T56" fmla="*/ 452 w 452"/>
                  <a:gd name="T57" fmla="*/ 1211 h 12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2" h="1211">
                    <a:moveTo>
                      <a:pt x="71" y="96"/>
                    </a:moveTo>
                    <a:lnTo>
                      <a:pt x="362" y="0"/>
                    </a:lnTo>
                    <a:lnTo>
                      <a:pt x="452" y="110"/>
                    </a:lnTo>
                    <a:lnTo>
                      <a:pt x="322" y="776"/>
                    </a:lnTo>
                    <a:lnTo>
                      <a:pt x="186" y="896"/>
                    </a:lnTo>
                    <a:lnTo>
                      <a:pt x="182" y="1211"/>
                    </a:lnTo>
                    <a:lnTo>
                      <a:pt x="71" y="1086"/>
                    </a:lnTo>
                    <a:lnTo>
                      <a:pt x="49" y="941"/>
                    </a:lnTo>
                    <a:lnTo>
                      <a:pt x="27" y="841"/>
                    </a:lnTo>
                    <a:lnTo>
                      <a:pt x="5" y="794"/>
                    </a:lnTo>
                    <a:lnTo>
                      <a:pt x="0" y="772"/>
                    </a:lnTo>
                    <a:lnTo>
                      <a:pt x="5" y="716"/>
                    </a:lnTo>
                    <a:lnTo>
                      <a:pt x="30" y="549"/>
                    </a:lnTo>
                    <a:lnTo>
                      <a:pt x="61" y="382"/>
                    </a:lnTo>
                    <a:lnTo>
                      <a:pt x="77" y="305"/>
                    </a:lnTo>
                    <a:lnTo>
                      <a:pt x="37" y="121"/>
                    </a:lnTo>
                    <a:lnTo>
                      <a:pt x="71" y="96"/>
                    </a:lnTo>
                    <a:close/>
                  </a:path>
                </a:pathLst>
              </a:custGeom>
              <a:solidFill>
                <a:srgbClr val="FF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" name="Freeform 163"/>
              <p:cNvSpPr>
                <a:spLocks/>
              </p:cNvSpPr>
              <p:nvPr/>
            </p:nvSpPr>
            <p:spPr bwMode="auto">
              <a:xfrm>
                <a:off x="3510" y="2396"/>
                <a:ext cx="158" cy="430"/>
              </a:xfrm>
              <a:custGeom>
                <a:avLst/>
                <a:gdLst>
                  <a:gd name="T0" fmla="*/ 0 w 474"/>
                  <a:gd name="T1" fmla="*/ 0 h 1290"/>
                  <a:gd name="T2" fmla="*/ 0 w 474"/>
                  <a:gd name="T3" fmla="*/ 0 h 1290"/>
                  <a:gd name="T4" fmla="*/ 0 w 474"/>
                  <a:gd name="T5" fmla="*/ 0 h 1290"/>
                  <a:gd name="T6" fmla="*/ 0 w 474"/>
                  <a:gd name="T7" fmla="*/ 0 h 1290"/>
                  <a:gd name="T8" fmla="*/ 0 w 474"/>
                  <a:gd name="T9" fmla="*/ 0 h 1290"/>
                  <a:gd name="T10" fmla="*/ 0 w 474"/>
                  <a:gd name="T11" fmla="*/ 0 h 1290"/>
                  <a:gd name="T12" fmla="*/ 0 w 474"/>
                  <a:gd name="T13" fmla="*/ 1 h 1290"/>
                  <a:gd name="T14" fmla="*/ 0 w 474"/>
                  <a:gd name="T15" fmla="*/ 0 h 1290"/>
                  <a:gd name="T16" fmla="*/ 0 w 474"/>
                  <a:gd name="T17" fmla="*/ 0 h 1290"/>
                  <a:gd name="T18" fmla="*/ 0 w 474"/>
                  <a:gd name="T19" fmla="*/ 0 h 1290"/>
                  <a:gd name="T20" fmla="*/ 0 w 474"/>
                  <a:gd name="T21" fmla="*/ 0 h 1290"/>
                  <a:gd name="T22" fmla="*/ 0 w 474"/>
                  <a:gd name="T23" fmla="*/ 0 h 1290"/>
                  <a:gd name="T24" fmla="*/ 0 w 474"/>
                  <a:gd name="T25" fmla="*/ 0 h 1290"/>
                  <a:gd name="T26" fmla="*/ 0 w 474"/>
                  <a:gd name="T27" fmla="*/ 0 h 1290"/>
                  <a:gd name="T28" fmla="*/ 0 w 474"/>
                  <a:gd name="T29" fmla="*/ 0 h 1290"/>
                  <a:gd name="T30" fmla="*/ 0 w 474"/>
                  <a:gd name="T31" fmla="*/ 0 h 1290"/>
                  <a:gd name="T32" fmla="*/ 0 w 474"/>
                  <a:gd name="T33" fmla="*/ 0 h 1290"/>
                  <a:gd name="T34" fmla="*/ 0 w 474"/>
                  <a:gd name="T35" fmla="*/ 0 h 1290"/>
                  <a:gd name="T36" fmla="*/ 0 w 474"/>
                  <a:gd name="T37" fmla="*/ 0 h 1290"/>
                  <a:gd name="T38" fmla="*/ 0 w 474"/>
                  <a:gd name="T39" fmla="*/ 0 h 1290"/>
                  <a:gd name="T40" fmla="*/ 0 w 474"/>
                  <a:gd name="T41" fmla="*/ 0 h 1290"/>
                  <a:gd name="T42" fmla="*/ 0 w 474"/>
                  <a:gd name="T43" fmla="*/ 0 h 1290"/>
                  <a:gd name="T44" fmla="*/ 0 w 474"/>
                  <a:gd name="T45" fmla="*/ 0 h 1290"/>
                  <a:gd name="T46" fmla="*/ 0 w 474"/>
                  <a:gd name="T47" fmla="*/ 0 h 1290"/>
                  <a:gd name="T48" fmla="*/ 0 w 474"/>
                  <a:gd name="T49" fmla="*/ 0 h 1290"/>
                  <a:gd name="T50" fmla="*/ 0 w 474"/>
                  <a:gd name="T51" fmla="*/ 0 h 1290"/>
                  <a:gd name="T52" fmla="*/ 0 w 474"/>
                  <a:gd name="T53" fmla="*/ 0 h 1290"/>
                  <a:gd name="T54" fmla="*/ 0 w 474"/>
                  <a:gd name="T55" fmla="*/ 0 h 1290"/>
                  <a:gd name="T56" fmla="*/ 0 w 474"/>
                  <a:gd name="T57" fmla="*/ 0 h 12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74"/>
                  <a:gd name="T88" fmla="*/ 0 h 1290"/>
                  <a:gd name="T89" fmla="*/ 474 w 474"/>
                  <a:gd name="T90" fmla="*/ 1290 h 129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74" h="1290">
                    <a:moveTo>
                      <a:pt x="0" y="109"/>
                    </a:moveTo>
                    <a:lnTo>
                      <a:pt x="369" y="0"/>
                    </a:lnTo>
                    <a:lnTo>
                      <a:pt x="474" y="214"/>
                    </a:lnTo>
                    <a:lnTo>
                      <a:pt x="310" y="689"/>
                    </a:lnTo>
                    <a:lnTo>
                      <a:pt x="434" y="1005"/>
                    </a:lnTo>
                    <a:lnTo>
                      <a:pt x="230" y="959"/>
                    </a:lnTo>
                    <a:lnTo>
                      <a:pt x="140" y="1290"/>
                    </a:lnTo>
                    <a:lnTo>
                      <a:pt x="57" y="1026"/>
                    </a:lnTo>
                    <a:lnTo>
                      <a:pt x="15" y="779"/>
                    </a:lnTo>
                    <a:lnTo>
                      <a:pt x="90" y="509"/>
                    </a:lnTo>
                    <a:lnTo>
                      <a:pt x="34" y="304"/>
                    </a:lnTo>
                    <a:lnTo>
                      <a:pt x="124" y="214"/>
                    </a:lnTo>
                    <a:lnTo>
                      <a:pt x="230" y="244"/>
                    </a:lnTo>
                    <a:lnTo>
                      <a:pt x="190" y="339"/>
                    </a:lnTo>
                    <a:lnTo>
                      <a:pt x="264" y="390"/>
                    </a:lnTo>
                    <a:lnTo>
                      <a:pt x="115" y="689"/>
                    </a:lnTo>
                    <a:lnTo>
                      <a:pt x="190" y="675"/>
                    </a:lnTo>
                    <a:lnTo>
                      <a:pt x="115" y="900"/>
                    </a:lnTo>
                    <a:lnTo>
                      <a:pt x="214" y="785"/>
                    </a:lnTo>
                    <a:lnTo>
                      <a:pt x="260" y="555"/>
                    </a:lnTo>
                    <a:lnTo>
                      <a:pt x="260" y="484"/>
                    </a:lnTo>
                    <a:lnTo>
                      <a:pt x="339" y="314"/>
                    </a:lnTo>
                    <a:lnTo>
                      <a:pt x="285" y="300"/>
                    </a:lnTo>
                    <a:lnTo>
                      <a:pt x="304" y="170"/>
                    </a:lnTo>
                    <a:lnTo>
                      <a:pt x="180" y="149"/>
                    </a:lnTo>
                    <a:lnTo>
                      <a:pt x="199" y="99"/>
                    </a:lnTo>
                    <a:lnTo>
                      <a:pt x="25" y="195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" name="Freeform 164"/>
              <p:cNvSpPr>
                <a:spLocks/>
              </p:cNvSpPr>
              <p:nvPr/>
            </p:nvSpPr>
            <p:spPr bwMode="auto">
              <a:xfrm>
                <a:off x="3022" y="2563"/>
                <a:ext cx="265" cy="228"/>
              </a:xfrm>
              <a:custGeom>
                <a:avLst/>
                <a:gdLst>
                  <a:gd name="T0" fmla="*/ 0 w 794"/>
                  <a:gd name="T1" fmla="*/ 0 h 686"/>
                  <a:gd name="T2" fmla="*/ 0 w 794"/>
                  <a:gd name="T3" fmla="*/ 0 h 686"/>
                  <a:gd name="T4" fmla="*/ 0 w 794"/>
                  <a:gd name="T5" fmla="*/ 0 h 686"/>
                  <a:gd name="T6" fmla="*/ 0 w 794"/>
                  <a:gd name="T7" fmla="*/ 0 h 686"/>
                  <a:gd name="T8" fmla="*/ 0 w 794"/>
                  <a:gd name="T9" fmla="*/ 0 h 686"/>
                  <a:gd name="T10" fmla="*/ 0 w 794"/>
                  <a:gd name="T11" fmla="*/ 0 h 686"/>
                  <a:gd name="T12" fmla="*/ 0 w 794"/>
                  <a:gd name="T13" fmla="*/ 0 h 686"/>
                  <a:gd name="T14" fmla="*/ 0 w 794"/>
                  <a:gd name="T15" fmla="*/ 0 h 686"/>
                  <a:gd name="T16" fmla="*/ 0 w 794"/>
                  <a:gd name="T17" fmla="*/ 0 h 686"/>
                  <a:gd name="T18" fmla="*/ 0 w 794"/>
                  <a:gd name="T19" fmla="*/ 0 h 686"/>
                  <a:gd name="T20" fmla="*/ 0 w 794"/>
                  <a:gd name="T21" fmla="*/ 0 h 686"/>
                  <a:gd name="T22" fmla="*/ 0 w 794"/>
                  <a:gd name="T23" fmla="*/ 0 h 6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4"/>
                  <a:gd name="T37" fmla="*/ 0 h 686"/>
                  <a:gd name="T38" fmla="*/ 794 w 794"/>
                  <a:gd name="T39" fmla="*/ 686 h 68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4" h="686">
                    <a:moveTo>
                      <a:pt x="0" y="136"/>
                    </a:moveTo>
                    <a:lnTo>
                      <a:pt x="60" y="40"/>
                    </a:lnTo>
                    <a:lnTo>
                      <a:pt x="134" y="0"/>
                    </a:lnTo>
                    <a:lnTo>
                      <a:pt x="144" y="96"/>
                    </a:lnTo>
                    <a:lnTo>
                      <a:pt x="349" y="291"/>
                    </a:lnTo>
                    <a:lnTo>
                      <a:pt x="653" y="466"/>
                    </a:lnTo>
                    <a:lnTo>
                      <a:pt x="794" y="341"/>
                    </a:lnTo>
                    <a:lnTo>
                      <a:pt x="714" y="686"/>
                    </a:lnTo>
                    <a:lnTo>
                      <a:pt x="100" y="230"/>
                    </a:lnTo>
                    <a:lnTo>
                      <a:pt x="20" y="21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" name="Freeform 165"/>
              <p:cNvSpPr>
                <a:spLocks/>
              </p:cNvSpPr>
              <p:nvPr/>
            </p:nvSpPr>
            <p:spPr bwMode="auto">
              <a:xfrm>
                <a:off x="3016" y="2503"/>
                <a:ext cx="301" cy="173"/>
              </a:xfrm>
              <a:custGeom>
                <a:avLst/>
                <a:gdLst>
                  <a:gd name="T0" fmla="*/ 0 w 902"/>
                  <a:gd name="T1" fmla="*/ 0 h 521"/>
                  <a:gd name="T2" fmla="*/ 0 w 902"/>
                  <a:gd name="T3" fmla="*/ 0 h 521"/>
                  <a:gd name="T4" fmla="*/ 0 w 902"/>
                  <a:gd name="T5" fmla="*/ 0 h 521"/>
                  <a:gd name="T6" fmla="*/ 0 w 902"/>
                  <a:gd name="T7" fmla="*/ 0 h 521"/>
                  <a:gd name="T8" fmla="*/ 0 w 902"/>
                  <a:gd name="T9" fmla="*/ 0 h 521"/>
                  <a:gd name="T10" fmla="*/ 0 w 902"/>
                  <a:gd name="T11" fmla="*/ 0 h 521"/>
                  <a:gd name="T12" fmla="*/ 0 w 902"/>
                  <a:gd name="T13" fmla="*/ 0 h 521"/>
                  <a:gd name="T14" fmla="*/ 0 w 902"/>
                  <a:gd name="T15" fmla="*/ 0 h 521"/>
                  <a:gd name="T16" fmla="*/ 0 w 902"/>
                  <a:gd name="T17" fmla="*/ 0 h 5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2"/>
                  <a:gd name="T28" fmla="*/ 0 h 521"/>
                  <a:gd name="T29" fmla="*/ 902 w 902"/>
                  <a:gd name="T30" fmla="*/ 521 h 5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2" h="521">
                    <a:moveTo>
                      <a:pt x="32" y="40"/>
                    </a:moveTo>
                    <a:lnTo>
                      <a:pt x="0" y="102"/>
                    </a:lnTo>
                    <a:lnTo>
                      <a:pt x="143" y="121"/>
                    </a:lnTo>
                    <a:lnTo>
                      <a:pt x="767" y="446"/>
                    </a:lnTo>
                    <a:lnTo>
                      <a:pt x="812" y="521"/>
                    </a:lnTo>
                    <a:lnTo>
                      <a:pt x="902" y="435"/>
                    </a:lnTo>
                    <a:lnTo>
                      <a:pt x="93" y="0"/>
                    </a:lnTo>
                    <a:lnTo>
                      <a:pt x="32" y="4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" name="Freeform 166"/>
              <p:cNvSpPr>
                <a:spLocks/>
              </p:cNvSpPr>
              <p:nvPr/>
            </p:nvSpPr>
            <p:spPr bwMode="auto">
              <a:xfrm>
                <a:off x="3327" y="2600"/>
                <a:ext cx="753" cy="300"/>
              </a:xfrm>
              <a:custGeom>
                <a:avLst/>
                <a:gdLst>
                  <a:gd name="T0" fmla="*/ 0 w 2259"/>
                  <a:gd name="T1" fmla="*/ 0 h 900"/>
                  <a:gd name="T2" fmla="*/ 0 w 2259"/>
                  <a:gd name="T3" fmla="*/ 0 h 900"/>
                  <a:gd name="T4" fmla="*/ 0 w 2259"/>
                  <a:gd name="T5" fmla="*/ 0 h 900"/>
                  <a:gd name="T6" fmla="*/ 0 w 2259"/>
                  <a:gd name="T7" fmla="*/ 0 h 900"/>
                  <a:gd name="T8" fmla="*/ 0 w 2259"/>
                  <a:gd name="T9" fmla="*/ 0 h 900"/>
                  <a:gd name="T10" fmla="*/ 0 w 2259"/>
                  <a:gd name="T11" fmla="*/ 0 h 900"/>
                  <a:gd name="T12" fmla="*/ 0 w 2259"/>
                  <a:gd name="T13" fmla="*/ 0 h 900"/>
                  <a:gd name="T14" fmla="*/ 0 w 2259"/>
                  <a:gd name="T15" fmla="*/ 0 h 900"/>
                  <a:gd name="T16" fmla="*/ 0 w 2259"/>
                  <a:gd name="T17" fmla="*/ 0 h 900"/>
                  <a:gd name="T18" fmla="*/ 0 w 2259"/>
                  <a:gd name="T19" fmla="*/ 0 h 900"/>
                  <a:gd name="T20" fmla="*/ 0 w 2259"/>
                  <a:gd name="T21" fmla="*/ 0 h 900"/>
                  <a:gd name="T22" fmla="*/ 0 w 2259"/>
                  <a:gd name="T23" fmla="*/ 0 h 900"/>
                  <a:gd name="T24" fmla="*/ 0 w 2259"/>
                  <a:gd name="T25" fmla="*/ 0 h 900"/>
                  <a:gd name="T26" fmla="*/ 0 w 2259"/>
                  <a:gd name="T27" fmla="*/ 0 h 900"/>
                  <a:gd name="T28" fmla="*/ 1 w 2259"/>
                  <a:gd name="T29" fmla="*/ 0 h 900"/>
                  <a:gd name="T30" fmla="*/ 1 w 2259"/>
                  <a:gd name="T31" fmla="*/ 0 h 900"/>
                  <a:gd name="T32" fmla="*/ 1 w 2259"/>
                  <a:gd name="T33" fmla="*/ 0 h 900"/>
                  <a:gd name="T34" fmla="*/ 1 w 2259"/>
                  <a:gd name="T35" fmla="*/ 0 h 900"/>
                  <a:gd name="T36" fmla="*/ 0 w 2259"/>
                  <a:gd name="T37" fmla="*/ 0 h 900"/>
                  <a:gd name="T38" fmla="*/ 0 w 2259"/>
                  <a:gd name="T39" fmla="*/ 0 h 900"/>
                  <a:gd name="T40" fmla="*/ 0 w 2259"/>
                  <a:gd name="T41" fmla="*/ 0 h 900"/>
                  <a:gd name="T42" fmla="*/ 0 w 2259"/>
                  <a:gd name="T43" fmla="*/ 0 h 900"/>
                  <a:gd name="T44" fmla="*/ 0 w 2259"/>
                  <a:gd name="T45" fmla="*/ 0 h 900"/>
                  <a:gd name="T46" fmla="*/ 0 w 2259"/>
                  <a:gd name="T47" fmla="*/ 0 h 9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59"/>
                  <a:gd name="T73" fmla="*/ 0 h 900"/>
                  <a:gd name="T74" fmla="*/ 2259 w 2259"/>
                  <a:gd name="T75" fmla="*/ 900 h 9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59" h="900">
                    <a:moveTo>
                      <a:pt x="11" y="515"/>
                    </a:moveTo>
                    <a:lnTo>
                      <a:pt x="90" y="655"/>
                    </a:lnTo>
                    <a:lnTo>
                      <a:pt x="226" y="709"/>
                    </a:lnTo>
                    <a:lnTo>
                      <a:pt x="231" y="510"/>
                    </a:lnTo>
                    <a:lnTo>
                      <a:pt x="321" y="284"/>
                    </a:lnTo>
                    <a:lnTo>
                      <a:pt x="201" y="345"/>
                    </a:lnTo>
                    <a:lnTo>
                      <a:pt x="155" y="379"/>
                    </a:lnTo>
                    <a:lnTo>
                      <a:pt x="141" y="315"/>
                    </a:lnTo>
                    <a:lnTo>
                      <a:pt x="146" y="184"/>
                    </a:lnTo>
                    <a:lnTo>
                      <a:pt x="511" y="0"/>
                    </a:lnTo>
                    <a:lnTo>
                      <a:pt x="504" y="233"/>
                    </a:lnTo>
                    <a:lnTo>
                      <a:pt x="437" y="283"/>
                    </a:lnTo>
                    <a:lnTo>
                      <a:pt x="390" y="540"/>
                    </a:lnTo>
                    <a:lnTo>
                      <a:pt x="481" y="730"/>
                    </a:lnTo>
                    <a:lnTo>
                      <a:pt x="1885" y="305"/>
                    </a:lnTo>
                    <a:lnTo>
                      <a:pt x="1780" y="100"/>
                    </a:lnTo>
                    <a:lnTo>
                      <a:pt x="2259" y="299"/>
                    </a:lnTo>
                    <a:lnTo>
                      <a:pt x="2179" y="355"/>
                    </a:lnTo>
                    <a:lnTo>
                      <a:pt x="496" y="900"/>
                    </a:lnTo>
                    <a:lnTo>
                      <a:pt x="349" y="864"/>
                    </a:lnTo>
                    <a:lnTo>
                      <a:pt x="46" y="740"/>
                    </a:lnTo>
                    <a:lnTo>
                      <a:pt x="0" y="600"/>
                    </a:lnTo>
                    <a:lnTo>
                      <a:pt x="11" y="515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" name="Freeform 167"/>
              <p:cNvSpPr>
                <a:spLocks/>
              </p:cNvSpPr>
              <p:nvPr/>
            </p:nvSpPr>
            <p:spPr bwMode="auto">
              <a:xfrm>
                <a:off x="3610" y="2471"/>
                <a:ext cx="447" cy="195"/>
              </a:xfrm>
              <a:custGeom>
                <a:avLst/>
                <a:gdLst>
                  <a:gd name="T0" fmla="*/ 0 w 1340"/>
                  <a:gd name="T1" fmla="*/ 0 h 586"/>
                  <a:gd name="T2" fmla="*/ 0 w 1340"/>
                  <a:gd name="T3" fmla="*/ 0 h 586"/>
                  <a:gd name="T4" fmla="*/ 1 w 1340"/>
                  <a:gd name="T5" fmla="*/ 0 h 586"/>
                  <a:gd name="T6" fmla="*/ 1 w 1340"/>
                  <a:gd name="T7" fmla="*/ 0 h 586"/>
                  <a:gd name="T8" fmla="*/ 0 w 1340"/>
                  <a:gd name="T9" fmla="*/ 0 h 586"/>
                  <a:gd name="T10" fmla="*/ 0 w 1340"/>
                  <a:gd name="T11" fmla="*/ 0 h 586"/>
                  <a:gd name="T12" fmla="*/ 0 w 1340"/>
                  <a:gd name="T13" fmla="*/ 0 h 586"/>
                  <a:gd name="T14" fmla="*/ 0 w 1340"/>
                  <a:gd name="T15" fmla="*/ 0 h 5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40"/>
                  <a:gd name="T25" fmla="*/ 0 h 586"/>
                  <a:gd name="T26" fmla="*/ 1340 w 1340"/>
                  <a:gd name="T27" fmla="*/ 586 h 5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40" h="586">
                    <a:moveTo>
                      <a:pt x="100" y="210"/>
                    </a:moveTo>
                    <a:lnTo>
                      <a:pt x="634" y="0"/>
                    </a:lnTo>
                    <a:lnTo>
                      <a:pt x="1340" y="170"/>
                    </a:lnTo>
                    <a:lnTo>
                      <a:pt x="1208" y="256"/>
                    </a:lnTo>
                    <a:lnTo>
                      <a:pt x="14" y="586"/>
                    </a:lnTo>
                    <a:lnTo>
                      <a:pt x="0" y="436"/>
                    </a:lnTo>
                    <a:lnTo>
                      <a:pt x="100" y="21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" name="Freeform 168"/>
              <p:cNvSpPr>
                <a:spLocks/>
              </p:cNvSpPr>
              <p:nvPr/>
            </p:nvSpPr>
            <p:spPr bwMode="auto">
              <a:xfrm>
                <a:off x="2913" y="2415"/>
                <a:ext cx="462" cy="256"/>
              </a:xfrm>
              <a:custGeom>
                <a:avLst/>
                <a:gdLst>
                  <a:gd name="T0" fmla="*/ 0 w 1387"/>
                  <a:gd name="T1" fmla="*/ 0 h 770"/>
                  <a:gd name="T2" fmla="*/ 0 w 1387"/>
                  <a:gd name="T3" fmla="*/ 0 h 770"/>
                  <a:gd name="T4" fmla="*/ 1 w 1387"/>
                  <a:gd name="T5" fmla="*/ 0 h 770"/>
                  <a:gd name="T6" fmla="*/ 1 w 1387"/>
                  <a:gd name="T7" fmla="*/ 0 h 770"/>
                  <a:gd name="T8" fmla="*/ 0 w 1387"/>
                  <a:gd name="T9" fmla="*/ 0 h 770"/>
                  <a:gd name="T10" fmla="*/ 0 w 1387"/>
                  <a:gd name="T11" fmla="*/ 0 h 7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7"/>
                  <a:gd name="T19" fmla="*/ 0 h 770"/>
                  <a:gd name="T20" fmla="*/ 1387 w 1387"/>
                  <a:gd name="T21" fmla="*/ 770 h 7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7" h="770">
                    <a:moveTo>
                      <a:pt x="0" y="45"/>
                    </a:moveTo>
                    <a:lnTo>
                      <a:pt x="24" y="0"/>
                    </a:lnTo>
                    <a:lnTo>
                      <a:pt x="1387" y="659"/>
                    </a:lnTo>
                    <a:lnTo>
                      <a:pt x="1356" y="77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" name="Freeform 169"/>
              <p:cNvSpPr>
                <a:spLocks/>
              </p:cNvSpPr>
              <p:nvPr/>
            </p:nvSpPr>
            <p:spPr bwMode="auto">
              <a:xfrm>
                <a:off x="2991" y="2249"/>
                <a:ext cx="931" cy="316"/>
              </a:xfrm>
              <a:custGeom>
                <a:avLst/>
                <a:gdLst>
                  <a:gd name="T0" fmla="*/ 0 w 2793"/>
                  <a:gd name="T1" fmla="*/ 0 h 946"/>
                  <a:gd name="T2" fmla="*/ 1 w 2793"/>
                  <a:gd name="T3" fmla="*/ 0 h 946"/>
                  <a:gd name="T4" fmla="*/ 1 w 2793"/>
                  <a:gd name="T5" fmla="*/ 0 h 946"/>
                  <a:gd name="T6" fmla="*/ 1 w 2793"/>
                  <a:gd name="T7" fmla="*/ 0 h 946"/>
                  <a:gd name="T8" fmla="*/ 1 w 2793"/>
                  <a:gd name="T9" fmla="*/ 0 h 946"/>
                  <a:gd name="T10" fmla="*/ 1 w 2793"/>
                  <a:gd name="T11" fmla="*/ 0 h 946"/>
                  <a:gd name="T12" fmla="*/ 1 w 2793"/>
                  <a:gd name="T13" fmla="*/ 0 h 946"/>
                  <a:gd name="T14" fmla="*/ 1 w 2793"/>
                  <a:gd name="T15" fmla="*/ 0 h 946"/>
                  <a:gd name="T16" fmla="*/ 1 w 2793"/>
                  <a:gd name="T17" fmla="*/ 0 h 946"/>
                  <a:gd name="T18" fmla="*/ 1 w 2793"/>
                  <a:gd name="T19" fmla="*/ 0 h 946"/>
                  <a:gd name="T20" fmla="*/ 1 w 2793"/>
                  <a:gd name="T21" fmla="*/ 0 h 946"/>
                  <a:gd name="T22" fmla="*/ 1 w 2793"/>
                  <a:gd name="T23" fmla="*/ 0 h 946"/>
                  <a:gd name="T24" fmla="*/ 1 w 2793"/>
                  <a:gd name="T25" fmla="*/ 0 h 946"/>
                  <a:gd name="T26" fmla="*/ 1 w 2793"/>
                  <a:gd name="T27" fmla="*/ 0 h 946"/>
                  <a:gd name="T28" fmla="*/ 1 w 2793"/>
                  <a:gd name="T29" fmla="*/ 0 h 946"/>
                  <a:gd name="T30" fmla="*/ 0 w 2793"/>
                  <a:gd name="T31" fmla="*/ 0 h 946"/>
                  <a:gd name="T32" fmla="*/ 0 w 2793"/>
                  <a:gd name="T33" fmla="*/ 0 h 946"/>
                  <a:gd name="T34" fmla="*/ 0 w 2793"/>
                  <a:gd name="T35" fmla="*/ 0 h 946"/>
                  <a:gd name="T36" fmla="*/ 0 w 2793"/>
                  <a:gd name="T37" fmla="*/ 0 h 9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93"/>
                  <a:gd name="T58" fmla="*/ 0 h 946"/>
                  <a:gd name="T59" fmla="*/ 2793 w 2793"/>
                  <a:gd name="T60" fmla="*/ 946 h 9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93" h="946">
                    <a:moveTo>
                      <a:pt x="9" y="280"/>
                    </a:moveTo>
                    <a:lnTo>
                      <a:pt x="1219" y="716"/>
                    </a:lnTo>
                    <a:lnTo>
                      <a:pt x="1169" y="946"/>
                    </a:lnTo>
                    <a:lnTo>
                      <a:pt x="1433" y="856"/>
                    </a:lnTo>
                    <a:lnTo>
                      <a:pt x="1584" y="795"/>
                    </a:lnTo>
                    <a:lnTo>
                      <a:pt x="1544" y="590"/>
                    </a:lnTo>
                    <a:lnTo>
                      <a:pt x="1928" y="441"/>
                    </a:lnTo>
                    <a:lnTo>
                      <a:pt x="2003" y="586"/>
                    </a:lnTo>
                    <a:lnTo>
                      <a:pt x="1959" y="835"/>
                    </a:lnTo>
                    <a:lnTo>
                      <a:pt x="2498" y="574"/>
                    </a:lnTo>
                    <a:lnTo>
                      <a:pt x="2648" y="586"/>
                    </a:lnTo>
                    <a:lnTo>
                      <a:pt x="2793" y="310"/>
                    </a:lnTo>
                    <a:lnTo>
                      <a:pt x="2778" y="106"/>
                    </a:lnTo>
                    <a:lnTo>
                      <a:pt x="2588" y="0"/>
                    </a:lnTo>
                    <a:lnTo>
                      <a:pt x="1194" y="435"/>
                    </a:lnTo>
                    <a:lnTo>
                      <a:pt x="1089" y="490"/>
                    </a:lnTo>
                    <a:lnTo>
                      <a:pt x="0" y="115"/>
                    </a:lnTo>
                    <a:lnTo>
                      <a:pt x="9" y="280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" name="Freeform 170"/>
              <p:cNvSpPr>
                <a:spLocks/>
              </p:cNvSpPr>
              <p:nvPr/>
            </p:nvSpPr>
            <p:spPr bwMode="auto">
              <a:xfrm>
                <a:off x="2932" y="2126"/>
                <a:ext cx="995" cy="422"/>
              </a:xfrm>
              <a:custGeom>
                <a:avLst/>
                <a:gdLst>
                  <a:gd name="T0" fmla="*/ 0 w 2984"/>
                  <a:gd name="T1" fmla="*/ 0 h 1267"/>
                  <a:gd name="T2" fmla="*/ 1 w 2984"/>
                  <a:gd name="T3" fmla="*/ 0 h 1267"/>
                  <a:gd name="T4" fmla="*/ 1 w 2984"/>
                  <a:gd name="T5" fmla="*/ 0 h 1267"/>
                  <a:gd name="T6" fmla="*/ 0 w 2984"/>
                  <a:gd name="T7" fmla="*/ 0 h 1267"/>
                  <a:gd name="T8" fmla="*/ 1 w 2984"/>
                  <a:gd name="T9" fmla="*/ 0 h 1267"/>
                  <a:gd name="T10" fmla="*/ 1 w 2984"/>
                  <a:gd name="T11" fmla="*/ 0 h 1267"/>
                  <a:gd name="T12" fmla="*/ 1 w 2984"/>
                  <a:gd name="T13" fmla="*/ 0 h 1267"/>
                  <a:gd name="T14" fmla="*/ 1 w 2984"/>
                  <a:gd name="T15" fmla="*/ 0 h 1267"/>
                  <a:gd name="T16" fmla="*/ 1 w 2984"/>
                  <a:gd name="T17" fmla="*/ 0 h 1267"/>
                  <a:gd name="T18" fmla="*/ 1 w 2984"/>
                  <a:gd name="T19" fmla="*/ 0 h 1267"/>
                  <a:gd name="T20" fmla="*/ 1 w 2984"/>
                  <a:gd name="T21" fmla="*/ 0 h 1267"/>
                  <a:gd name="T22" fmla="*/ 1 w 2984"/>
                  <a:gd name="T23" fmla="*/ 0 h 1267"/>
                  <a:gd name="T24" fmla="*/ 1 w 2984"/>
                  <a:gd name="T25" fmla="*/ 0 h 1267"/>
                  <a:gd name="T26" fmla="*/ 1 w 2984"/>
                  <a:gd name="T27" fmla="*/ 1 h 1267"/>
                  <a:gd name="T28" fmla="*/ 1 w 2984"/>
                  <a:gd name="T29" fmla="*/ 1 h 1267"/>
                  <a:gd name="T30" fmla="*/ 1 w 2984"/>
                  <a:gd name="T31" fmla="*/ 1 h 1267"/>
                  <a:gd name="T32" fmla="*/ 1 w 2984"/>
                  <a:gd name="T33" fmla="*/ 1 h 1267"/>
                  <a:gd name="T34" fmla="*/ 1 w 2984"/>
                  <a:gd name="T35" fmla="*/ 0 h 1267"/>
                  <a:gd name="T36" fmla="*/ 1 w 2984"/>
                  <a:gd name="T37" fmla="*/ 0 h 1267"/>
                  <a:gd name="T38" fmla="*/ 1 w 2984"/>
                  <a:gd name="T39" fmla="*/ 0 h 1267"/>
                  <a:gd name="T40" fmla="*/ 1 w 2984"/>
                  <a:gd name="T41" fmla="*/ 0 h 1267"/>
                  <a:gd name="T42" fmla="*/ 1 w 2984"/>
                  <a:gd name="T43" fmla="*/ 0 h 1267"/>
                  <a:gd name="T44" fmla="*/ 1 w 2984"/>
                  <a:gd name="T45" fmla="*/ 0 h 1267"/>
                  <a:gd name="T46" fmla="*/ 0 w 2984"/>
                  <a:gd name="T47" fmla="*/ 0 h 1267"/>
                  <a:gd name="T48" fmla="*/ 0 w 2984"/>
                  <a:gd name="T49" fmla="*/ 0 h 12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984"/>
                  <a:gd name="T76" fmla="*/ 0 h 1267"/>
                  <a:gd name="T77" fmla="*/ 2984 w 2984"/>
                  <a:gd name="T78" fmla="*/ 1267 h 12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984" h="1267">
                    <a:moveTo>
                      <a:pt x="0" y="316"/>
                    </a:moveTo>
                    <a:lnTo>
                      <a:pt x="1490" y="0"/>
                    </a:lnTo>
                    <a:lnTo>
                      <a:pt x="2284" y="170"/>
                    </a:lnTo>
                    <a:lnTo>
                      <a:pt x="991" y="481"/>
                    </a:lnTo>
                    <a:lnTo>
                      <a:pt x="1291" y="586"/>
                    </a:lnTo>
                    <a:lnTo>
                      <a:pt x="2598" y="266"/>
                    </a:lnTo>
                    <a:lnTo>
                      <a:pt x="2731" y="213"/>
                    </a:lnTo>
                    <a:lnTo>
                      <a:pt x="2904" y="306"/>
                    </a:lnTo>
                    <a:lnTo>
                      <a:pt x="2979" y="421"/>
                    </a:lnTo>
                    <a:lnTo>
                      <a:pt x="2984" y="741"/>
                    </a:lnTo>
                    <a:lnTo>
                      <a:pt x="2824" y="957"/>
                    </a:lnTo>
                    <a:lnTo>
                      <a:pt x="2674" y="967"/>
                    </a:lnTo>
                    <a:lnTo>
                      <a:pt x="2649" y="1032"/>
                    </a:lnTo>
                    <a:lnTo>
                      <a:pt x="2514" y="1097"/>
                    </a:lnTo>
                    <a:lnTo>
                      <a:pt x="2349" y="1147"/>
                    </a:lnTo>
                    <a:lnTo>
                      <a:pt x="2119" y="1267"/>
                    </a:lnTo>
                    <a:lnTo>
                      <a:pt x="2135" y="1206"/>
                    </a:lnTo>
                    <a:lnTo>
                      <a:pt x="2209" y="1026"/>
                    </a:lnTo>
                    <a:lnTo>
                      <a:pt x="2759" y="806"/>
                    </a:lnTo>
                    <a:lnTo>
                      <a:pt x="2864" y="676"/>
                    </a:lnTo>
                    <a:lnTo>
                      <a:pt x="2835" y="446"/>
                    </a:lnTo>
                    <a:lnTo>
                      <a:pt x="2759" y="403"/>
                    </a:lnTo>
                    <a:lnTo>
                      <a:pt x="1375" y="787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" name="Freeform 171"/>
              <p:cNvSpPr>
                <a:spLocks/>
              </p:cNvSpPr>
              <p:nvPr/>
            </p:nvSpPr>
            <p:spPr bwMode="auto">
              <a:xfrm>
                <a:off x="3454" y="2593"/>
                <a:ext cx="511" cy="260"/>
              </a:xfrm>
              <a:custGeom>
                <a:avLst/>
                <a:gdLst>
                  <a:gd name="T0" fmla="*/ 0 w 1534"/>
                  <a:gd name="T1" fmla="*/ 0 h 781"/>
                  <a:gd name="T2" fmla="*/ 1 w 1534"/>
                  <a:gd name="T3" fmla="*/ 0 h 781"/>
                  <a:gd name="T4" fmla="*/ 1 w 1534"/>
                  <a:gd name="T5" fmla="*/ 0 h 781"/>
                  <a:gd name="T6" fmla="*/ 1 w 1534"/>
                  <a:gd name="T7" fmla="*/ 0 h 781"/>
                  <a:gd name="T8" fmla="*/ 1 w 1534"/>
                  <a:gd name="T9" fmla="*/ 0 h 781"/>
                  <a:gd name="T10" fmla="*/ 0 w 1534"/>
                  <a:gd name="T11" fmla="*/ 0 h 781"/>
                  <a:gd name="T12" fmla="*/ 0 w 1534"/>
                  <a:gd name="T13" fmla="*/ 0 h 781"/>
                  <a:gd name="T14" fmla="*/ 0 w 1534"/>
                  <a:gd name="T15" fmla="*/ 0 h 781"/>
                  <a:gd name="T16" fmla="*/ 0 w 1534"/>
                  <a:gd name="T17" fmla="*/ 0 h 781"/>
                  <a:gd name="T18" fmla="*/ 0 w 1534"/>
                  <a:gd name="T19" fmla="*/ 0 h 781"/>
                  <a:gd name="T20" fmla="*/ 0 w 1534"/>
                  <a:gd name="T21" fmla="*/ 0 h 781"/>
                  <a:gd name="T22" fmla="*/ 0 w 1534"/>
                  <a:gd name="T23" fmla="*/ 0 h 781"/>
                  <a:gd name="T24" fmla="*/ 0 w 1534"/>
                  <a:gd name="T25" fmla="*/ 0 h 781"/>
                  <a:gd name="T26" fmla="*/ 0 w 1534"/>
                  <a:gd name="T27" fmla="*/ 0 h 781"/>
                  <a:gd name="T28" fmla="*/ 0 w 1534"/>
                  <a:gd name="T29" fmla="*/ 0 h 781"/>
                  <a:gd name="T30" fmla="*/ 0 w 1534"/>
                  <a:gd name="T31" fmla="*/ 0 h 781"/>
                  <a:gd name="T32" fmla="*/ 0 w 1534"/>
                  <a:gd name="T33" fmla="*/ 0 h 7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34"/>
                  <a:gd name="T52" fmla="*/ 0 h 781"/>
                  <a:gd name="T53" fmla="*/ 1534 w 1534"/>
                  <a:gd name="T54" fmla="*/ 781 h 7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34" h="781">
                    <a:moveTo>
                      <a:pt x="509" y="236"/>
                    </a:moveTo>
                    <a:lnTo>
                      <a:pt x="1419" y="0"/>
                    </a:lnTo>
                    <a:lnTo>
                      <a:pt x="1408" y="137"/>
                    </a:lnTo>
                    <a:lnTo>
                      <a:pt x="1423" y="251"/>
                    </a:lnTo>
                    <a:lnTo>
                      <a:pt x="1534" y="331"/>
                    </a:lnTo>
                    <a:lnTo>
                      <a:pt x="115" y="781"/>
                    </a:lnTo>
                    <a:lnTo>
                      <a:pt x="40" y="741"/>
                    </a:lnTo>
                    <a:lnTo>
                      <a:pt x="0" y="611"/>
                    </a:lnTo>
                    <a:lnTo>
                      <a:pt x="55" y="345"/>
                    </a:lnTo>
                    <a:lnTo>
                      <a:pt x="109" y="316"/>
                    </a:lnTo>
                    <a:lnTo>
                      <a:pt x="245" y="586"/>
                    </a:lnTo>
                    <a:lnTo>
                      <a:pt x="316" y="648"/>
                    </a:lnTo>
                    <a:lnTo>
                      <a:pt x="325" y="410"/>
                    </a:lnTo>
                    <a:lnTo>
                      <a:pt x="409" y="331"/>
                    </a:lnTo>
                    <a:lnTo>
                      <a:pt x="577" y="387"/>
                    </a:lnTo>
                    <a:lnTo>
                      <a:pt x="509" y="236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6" name="Freeform 172"/>
              <p:cNvSpPr>
                <a:spLocks/>
              </p:cNvSpPr>
              <p:nvPr/>
            </p:nvSpPr>
            <p:spPr bwMode="auto">
              <a:xfrm>
                <a:off x="3367" y="2508"/>
                <a:ext cx="156" cy="88"/>
              </a:xfrm>
              <a:custGeom>
                <a:avLst/>
                <a:gdLst>
                  <a:gd name="T0" fmla="*/ 0 w 468"/>
                  <a:gd name="T1" fmla="*/ 0 h 264"/>
                  <a:gd name="T2" fmla="*/ 0 w 468"/>
                  <a:gd name="T3" fmla="*/ 0 h 264"/>
                  <a:gd name="T4" fmla="*/ 0 w 468"/>
                  <a:gd name="T5" fmla="*/ 0 h 264"/>
                  <a:gd name="T6" fmla="*/ 0 w 468"/>
                  <a:gd name="T7" fmla="*/ 0 h 264"/>
                  <a:gd name="T8" fmla="*/ 0 w 468"/>
                  <a:gd name="T9" fmla="*/ 0 h 264"/>
                  <a:gd name="T10" fmla="*/ 0 w 468"/>
                  <a:gd name="T11" fmla="*/ 0 h 264"/>
                  <a:gd name="T12" fmla="*/ 0 w 468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8"/>
                  <a:gd name="T22" fmla="*/ 0 h 264"/>
                  <a:gd name="T23" fmla="*/ 468 w 468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8" h="264">
                    <a:moveTo>
                      <a:pt x="0" y="229"/>
                    </a:moveTo>
                    <a:lnTo>
                      <a:pt x="310" y="199"/>
                    </a:lnTo>
                    <a:lnTo>
                      <a:pt x="294" y="264"/>
                    </a:lnTo>
                    <a:lnTo>
                      <a:pt x="434" y="210"/>
                    </a:lnTo>
                    <a:lnTo>
                      <a:pt x="468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" name="Freeform 173"/>
              <p:cNvSpPr>
                <a:spLocks/>
              </p:cNvSpPr>
              <p:nvPr/>
            </p:nvSpPr>
            <p:spPr bwMode="auto">
              <a:xfrm>
                <a:off x="2880" y="2118"/>
                <a:ext cx="1023" cy="361"/>
              </a:xfrm>
              <a:custGeom>
                <a:avLst/>
                <a:gdLst>
                  <a:gd name="T0" fmla="*/ 0 w 3069"/>
                  <a:gd name="T1" fmla="*/ 0 h 1082"/>
                  <a:gd name="T2" fmla="*/ 0 w 3069"/>
                  <a:gd name="T3" fmla="*/ 0 h 1082"/>
                  <a:gd name="T4" fmla="*/ 0 w 3069"/>
                  <a:gd name="T5" fmla="*/ 0 h 1082"/>
                  <a:gd name="T6" fmla="*/ 0 w 3069"/>
                  <a:gd name="T7" fmla="*/ 0 h 1082"/>
                  <a:gd name="T8" fmla="*/ 0 w 3069"/>
                  <a:gd name="T9" fmla="*/ 0 h 1082"/>
                  <a:gd name="T10" fmla="*/ 0 w 3069"/>
                  <a:gd name="T11" fmla="*/ 0 h 1082"/>
                  <a:gd name="T12" fmla="*/ 0 w 3069"/>
                  <a:gd name="T13" fmla="*/ 0 h 1082"/>
                  <a:gd name="T14" fmla="*/ 0 w 3069"/>
                  <a:gd name="T15" fmla="*/ 0 h 1082"/>
                  <a:gd name="T16" fmla="*/ 0 w 3069"/>
                  <a:gd name="T17" fmla="*/ 0 h 1082"/>
                  <a:gd name="T18" fmla="*/ 1 w 3069"/>
                  <a:gd name="T19" fmla="*/ 0 h 1082"/>
                  <a:gd name="T20" fmla="*/ 1 w 3069"/>
                  <a:gd name="T21" fmla="*/ 0 h 1082"/>
                  <a:gd name="T22" fmla="*/ 1 w 3069"/>
                  <a:gd name="T23" fmla="*/ 0 h 1082"/>
                  <a:gd name="T24" fmla="*/ 1 w 3069"/>
                  <a:gd name="T25" fmla="*/ 0 h 1082"/>
                  <a:gd name="T26" fmla="*/ 1 w 3069"/>
                  <a:gd name="T27" fmla="*/ 0 h 1082"/>
                  <a:gd name="T28" fmla="*/ 1 w 3069"/>
                  <a:gd name="T29" fmla="*/ 0 h 1082"/>
                  <a:gd name="T30" fmla="*/ 1 w 3069"/>
                  <a:gd name="T31" fmla="*/ 0 h 1082"/>
                  <a:gd name="T32" fmla="*/ 1 w 3069"/>
                  <a:gd name="T33" fmla="*/ 0 h 1082"/>
                  <a:gd name="T34" fmla="*/ 1 w 3069"/>
                  <a:gd name="T35" fmla="*/ 0 h 1082"/>
                  <a:gd name="T36" fmla="*/ 1 w 3069"/>
                  <a:gd name="T37" fmla="*/ 0 h 1082"/>
                  <a:gd name="T38" fmla="*/ 1 w 3069"/>
                  <a:gd name="T39" fmla="*/ 0 h 1082"/>
                  <a:gd name="T40" fmla="*/ 1 w 3069"/>
                  <a:gd name="T41" fmla="*/ 0 h 1082"/>
                  <a:gd name="T42" fmla="*/ 1 w 3069"/>
                  <a:gd name="T43" fmla="*/ 0 h 1082"/>
                  <a:gd name="T44" fmla="*/ 1 w 3069"/>
                  <a:gd name="T45" fmla="*/ 0 h 1082"/>
                  <a:gd name="T46" fmla="*/ 1 w 3069"/>
                  <a:gd name="T47" fmla="*/ 0 h 1082"/>
                  <a:gd name="T48" fmla="*/ 0 w 3069"/>
                  <a:gd name="T49" fmla="*/ 0 h 1082"/>
                  <a:gd name="T50" fmla="*/ 1 w 3069"/>
                  <a:gd name="T51" fmla="*/ 0 h 1082"/>
                  <a:gd name="T52" fmla="*/ 1 w 3069"/>
                  <a:gd name="T53" fmla="*/ 0 h 1082"/>
                  <a:gd name="T54" fmla="*/ 0 w 3069"/>
                  <a:gd name="T55" fmla="*/ 0 h 1082"/>
                  <a:gd name="T56" fmla="*/ 0 w 3069"/>
                  <a:gd name="T57" fmla="*/ 0 h 1082"/>
                  <a:gd name="T58" fmla="*/ 1 w 3069"/>
                  <a:gd name="T59" fmla="*/ 0 h 1082"/>
                  <a:gd name="T60" fmla="*/ 1 w 3069"/>
                  <a:gd name="T61" fmla="*/ 0 h 1082"/>
                  <a:gd name="T62" fmla="*/ 1 w 3069"/>
                  <a:gd name="T63" fmla="*/ 0 h 1082"/>
                  <a:gd name="T64" fmla="*/ 0 w 3069"/>
                  <a:gd name="T65" fmla="*/ 0 h 1082"/>
                  <a:gd name="T66" fmla="*/ 0 w 3069"/>
                  <a:gd name="T67" fmla="*/ 0 h 10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69"/>
                  <a:gd name="T103" fmla="*/ 0 h 1082"/>
                  <a:gd name="T104" fmla="*/ 3069 w 3069"/>
                  <a:gd name="T105" fmla="*/ 1082 h 108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69" h="1082">
                    <a:moveTo>
                      <a:pt x="25" y="281"/>
                    </a:moveTo>
                    <a:lnTo>
                      <a:pt x="0" y="384"/>
                    </a:lnTo>
                    <a:lnTo>
                      <a:pt x="272" y="520"/>
                    </a:lnTo>
                    <a:lnTo>
                      <a:pt x="306" y="647"/>
                    </a:lnTo>
                    <a:lnTo>
                      <a:pt x="313" y="757"/>
                    </a:lnTo>
                    <a:lnTo>
                      <a:pt x="279" y="886"/>
                    </a:lnTo>
                    <a:lnTo>
                      <a:pt x="365" y="775"/>
                    </a:lnTo>
                    <a:lnTo>
                      <a:pt x="407" y="647"/>
                    </a:lnTo>
                    <a:lnTo>
                      <a:pt x="399" y="554"/>
                    </a:lnTo>
                    <a:lnTo>
                      <a:pt x="1436" y="920"/>
                    </a:lnTo>
                    <a:lnTo>
                      <a:pt x="2915" y="425"/>
                    </a:lnTo>
                    <a:lnTo>
                      <a:pt x="2958" y="554"/>
                    </a:lnTo>
                    <a:lnTo>
                      <a:pt x="2958" y="698"/>
                    </a:lnTo>
                    <a:lnTo>
                      <a:pt x="2856" y="825"/>
                    </a:lnTo>
                    <a:lnTo>
                      <a:pt x="2371" y="1026"/>
                    </a:lnTo>
                    <a:lnTo>
                      <a:pt x="2345" y="1082"/>
                    </a:lnTo>
                    <a:lnTo>
                      <a:pt x="2908" y="868"/>
                    </a:lnTo>
                    <a:lnTo>
                      <a:pt x="3019" y="791"/>
                    </a:lnTo>
                    <a:lnTo>
                      <a:pt x="3069" y="664"/>
                    </a:lnTo>
                    <a:lnTo>
                      <a:pt x="3053" y="493"/>
                    </a:lnTo>
                    <a:lnTo>
                      <a:pt x="2976" y="400"/>
                    </a:lnTo>
                    <a:lnTo>
                      <a:pt x="2899" y="366"/>
                    </a:lnTo>
                    <a:lnTo>
                      <a:pt x="2695" y="459"/>
                    </a:lnTo>
                    <a:lnTo>
                      <a:pt x="1470" y="748"/>
                    </a:lnTo>
                    <a:lnTo>
                      <a:pt x="282" y="381"/>
                    </a:lnTo>
                    <a:lnTo>
                      <a:pt x="1402" y="809"/>
                    </a:lnTo>
                    <a:lnTo>
                      <a:pt x="1402" y="852"/>
                    </a:lnTo>
                    <a:lnTo>
                      <a:pt x="50" y="357"/>
                    </a:lnTo>
                    <a:lnTo>
                      <a:pt x="93" y="315"/>
                    </a:lnTo>
                    <a:lnTo>
                      <a:pt x="1597" y="43"/>
                    </a:lnTo>
                    <a:lnTo>
                      <a:pt x="2334" y="179"/>
                    </a:lnTo>
                    <a:lnTo>
                      <a:pt x="1556" y="0"/>
                    </a:lnTo>
                    <a:lnTo>
                      <a:pt x="25" y="2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" name="Freeform 174"/>
              <p:cNvSpPr>
                <a:spLocks/>
              </p:cNvSpPr>
              <p:nvPr/>
            </p:nvSpPr>
            <p:spPr bwMode="auto">
              <a:xfrm>
                <a:off x="2883" y="2359"/>
                <a:ext cx="632" cy="320"/>
              </a:xfrm>
              <a:custGeom>
                <a:avLst/>
                <a:gdLst>
                  <a:gd name="T0" fmla="*/ 0 w 1894"/>
                  <a:gd name="T1" fmla="*/ 0 h 960"/>
                  <a:gd name="T2" fmla="*/ 0 w 1894"/>
                  <a:gd name="T3" fmla="*/ 0 h 960"/>
                  <a:gd name="T4" fmla="*/ 0 w 1894"/>
                  <a:gd name="T5" fmla="*/ 0 h 960"/>
                  <a:gd name="T6" fmla="*/ 1 w 1894"/>
                  <a:gd name="T7" fmla="*/ 0 h 960"/>
                  <a:gd name="T8" fmla="*/ 1 w 1894"/>
                  <a:gd name="T9" fmla="*/ 0 h 960"/>
                  <a:gd name="T10" fmla="*/ 1 w 1894"/>
                  <a:gd name="T11" fmla="*/ 0 h 960"/>
                  <a:gd name="T12" fmla="*/ 1 w 1894"/>
                  <a:gd name="T13" fmla="*/ 0 h 960"/>
                  <a:gd name="T14" fmla="*/ 0 w 1894"/>
                  <a:gd name="T15" fmla="*/ 0 h 960"/>
                  <a:gd name="T16" fmla="*/ 1 w 1894"/>
                  <a:gd name="T17" fmla="*/ 0 h 960"/>
                  <a:gd name="T18" fmla="*/ 1 w 1894"/>
                  <a:gd name="T19" fmla="*/ 0 h 960"/>
                  <a:gd name="T20" fmla="*/ 0 w 1894"/>
                  <a:gd name="T21" fmla="*/ 0 h 960"/>
                  <a:gd name="T22" fmla="*/ 0 w 1894"/>
                  <a:gd name="T23" fmla="*/ 0 h 960"/>
                  <a:gd name="T24" fmla="*/ 0 w 1894"/>
                  <a:gd name="T25" fmla="*/ 0 h 960"/>
                  <a:gd name="T26" fmla="*/ 0 w 1894"/>
                  <a:gd name="T27" fmla="*/ 0 h 960"/>
                  <a:gd name="T28" fmla="*/ 0 w 1894"/>
                  <a:gd name="T29" fmla="*/ 0 h 9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94"/>
                  <a:gd name="T46" fmla="*/ 0 h 960"/>
                  <a:gd name="T47" fmla="*/ 1894 w 1894"/>
                  <a:gd name="T48" fmla="*/ 960 h 9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94" h="960">
                    <a:moveTo>
                      <a:pt x="321" y="0"/>
                    </a:moveTo>
                    <a:lnTo>
                      <a:pt x="28" y="105"/>
                    </a:lnTo>
                    <a:lnTo>
                      <a:pt x="0" y="211"/>
                    </a:lnTo>
                    <a:lnTo>
                      <a:pt x="1441" y="960"/>
                    </a:lnTo>
                    <a:lnTo>
                      <a:pt x="1840" y="760"/>
                    </a:lnTo>
                    <a:lnTo>
                      <a:pt x="1894" y="626"/>
                    </a:lnTo>
                    <a:lnTo>
                      <a:pt x="1451" y="799"/>
                    </a:lnTo>
                    <a:lnTo>
                      <a:pt x="449" y="338"/>
                    </a:lnTo>
                    <a:lnTo>
                      <a:pt x="1401" y="831"/>
                    </a:lnTo>
                    <a:lnTo>
                      <a:pt x="1423" y="904"/>
                    </a:lnTo>
                    <a:lnTo>
                      <a:pt x="89" y="211"/>
                    </a:lnTo>
                    <a:lnTo>
                      <a:pt x="77" y="149"/>
                    </a:lnTo>
                    <a:lnTo>
                      <a:pt x="316" y="55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" name="Freeform 175"/>
              <p:cNvSpPr>
                <a:spLocks/>
              </p:cNvSpPr>
              <p:nvPr/>
            </p:nvSpPr>
            <p:spPr bwMode="auto">
              <a:xfrm>
                <a:off x="2995" y="2396"/>
                <a:ext cx="528" cy="195"/>
              </a:xfrm>
              <a:custGeom>
                <a:avLst/>
                <a:gdLst>
                  <a:gd name="T0" fmla="*/ 0 w 1584"/>
                  <a:gd name="T1" fmla="*/ 0 h 584"/>
                  <a:gd name="T2" fmla="*/ 0 w 1584"/>
                  <a:gd name="T3" fmla="*/ 0 h 584"/>
                  <a:gd name="T4" fmla="*/ 1 w 1584"/>
                  <a:gd name="T5" fmla="*/ 0 h 584"/>
                  <a:gd name="T6" fmla="*/ 1 w 1584"/>
                  <a:gd name="T7" fmla="*/ 0 h 584"/>
                  <a:gd name="T8" fmla="*/ 1 w 1584"/>
                  <a:gd name="T9" fmla="*/ 0 h 584"/>
                  <a:gd name="T10" fmla="*/ 1 w 1584"/>
                  <a:gd name="T11" fmla="*/ 0 h 584"/>
                  <a:gd name="T12" fmla="*/ 1 w 1584"/>
                  <a:gd name="T13" fmla="*/ 0 h 584"/>
                  <a:gd name="T14" fmla="*/ 1 w 1584"/>
                  <a:gd name="T15" fmla="*/ 0 h 584"/>
                  <a:gd name="T16" fmla="*/ 1 w 1584"/>
                  <a:gd name="T17" fmla="*/ 0 h 584"/>
                  <a:gd name="T18" fmla="*/ 1 w 1584"/>
                  <a:gd name="T19" fmla="*/ 0 h 584"/>
                  <a:gd name="T20" fmla="*/ 1 w 1584"/>
                  <a:gd name="T21" fmla="*/ 0 h 584"/>
                  <a:gd name="T22" fmla="*/ 1 w 1584"/>
                  <a:gd name="T23" fmla="*/ 0 h 584"/>
                  <a:gd name="T24" fmla="*/ 0 w 1584"/>
                  <a:gd name="T25" fmla="*/ 0 h 584"/>
                  <a:gd name="T26" fmla="*/ 1 w 1584"/>
                  <a:gd name="T27" fmla="*/ 0 h 584"/>
                  <a:gd name="T28" fmla="*/ 1 w 1584"/>
                  <a:gd name="T29" fmla="*/ 0 h 584"/>
                  <a:gd name="T30" fmla="*/ 1 w 1584"/>
                  <a:gd name="T31" fmla="*/ 0 h 584"/>
                  <a:gd name="T32" fmla="*/ 0 w 1584"/>
                  <a:gd name="T33" fmla="*/ 0 h 584"/>
                  <a:gd name="T34" fmla="*/ 1 w 1584"/>
                  <a:gd name="T35" fmla="*/ 0 h 584"/>
                  <a:gd name="T36" fmla="*/ 0 w 1584"/>
                  <a:gd name="T37" fmla="*/ 0 h 584"/>
                  <a:gd name="T38" fmla="*/ 0 w 1584"/>
                  <a:gd name="T39" fmla="*/ 0 h 584"/>
                  <a:gd name="T40" fmla="*/ 0 w 1584"/>
                  <a:gd name="T41" fmla="*/ 0 h 5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84"/>
                  <a:gd name="T64" fmla="*/ 0 h 584"/>
                  <a:gd name="T65" fmla="*/ 1584 w 1584"/>
                  <a:gd name="T66" fmla="*/ 584 h 5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84" h="584">
                    <a:moveTo>
                      <a:pt x="0" y="83"/>
                    </a:moveTo>
                    <a:lnTo>
                      <a:pt x="1082" y="584"/>
                    </a:lnTo>
                    <a:lnTo>
                      <a:pt x="1584" y="378"/>
                    </a:lnTo>
                    <a:lnTo>
                      <a:pt x="1584" y="335"/>
                    </a:lnTo>
                    <a:lnTo>
                      <a:pt x="1200" y="483"/>
                    </a:lnTo>
                    <a:lnTo>
                      <a:pt x="1255" y="360"/>
                    </a:lnTo>
                    <a:lnTo>
                      <a:pt x="1448" y="282"/>
                    </a:lnTo>
                    <a:lnTo>
                      <a:pt x="1239" y="306"/>
                    </a:lnTo>
                    <a:lnTo>
                      <a:pt x="1227" y="171"/>
                    </a:lnTo>
                    <a:lnTo>
                      <a:pt x="1156" y="22"/>
                    </a:lnTo>
                    <a:lnTo>
                      <a:pt x="1106" y="56"/>
                    </a:lnTo>
                    <a:lnTo>
                      <a:pt x="1167" y="171"/>
                    </a:lnTo>
                    <a:lnTo>
                      <a:pt x="662" y="0"/>
                    </a:lnTo>
                    <a:lnTo>
                      <a:pt x="1167" y="249"/>
                    </a:lnTo>
                    <a:lnTo>
                      <a:pt x="1181" y="325"/>
                    </a:lnTo>
                    <a:lnTo>
                      <a:pt x="1141" y="418"/>
                    </a:lnTo>
                    <a:lnTo>
                      <a:pt x="358" y="111"/>
                    </a:lnTo>
                    <a:lnTo>
                      <a:pt x="1137" y="466"/>
                    </a:lnTo>
                    <a:lnTo>
                      <a:pt x="1082" y="54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" name="Freeform 176"/>
              <p:cNvSpPr>
                <a:spLocks/>
              </p:cNvSpPr>
              <p:nvPr/>
            </p:nvSpPr>
            <p:spPr bwMode="auto">
              <a:xfrm>
                <a:off x="3435" y="2322"/>
                <a:ext cx="370" cy="487"/>
              </a:xfrm>
              <a:custGeom>
                <a:avLst/>
                <a:gdLst>
                  <a:gd name="T0" fmla="*/ 0 w 1109"/>
                  <a:gd name="T1" fmla="*/ 0 h 1460"/>
                  <a:gd name="T2" fmla="*/ 0 w 1109"/>
                  <a:gd name="T3" fmla="*/ 0 h 1460"/>
                  <a:gd name="T4" fmla="*/ 1 w 1109"/>
                  <a:gd name="T5" fmla="*/ 0 h 1460"/>
                  <a:gd name="T6" fmla="*/ 0 w 1109"/>
                  <a:gd name="T7" fmla="*/ 0 h 1460"/>
                  <a:gd name="T8" fmla="*/ 0 w 1109"/>
                  <a:gd name="T9" fmla="*/ 0 h 1460"/>
                  <a:gd name="T10" fmla="*/ 0 w 1109"/>
                  <a:gd name="T11" fmla="*/ 0 h 1460"/>
                  <a:gd name="T12" fmla="*/ 0 w 1109"/>
                  <a:gd name="T13" fmla="*/ 0 h 1460"/>
                  <a:gd name="T14" fmla="*/ 0 w 1109"/>
                  <a:gd name="T15" fmla="*/ 0 h 1460"/>
                  <a:gd name="T16" fmla="*/ 0 w 1109"/>
                  <a:gd name="T17" fmla="*/ 0 h 1460"/>
                  <a:gd name="T18" fmla="*/ 0 w 1109"/>
                  <a:gd name="T19" fmla="*/ 1 h 1460"/>
                  <a:gd name="T20" fmla="*/ 0 w 1109"/>
                  <a:gd name="T21" fmla="*/ 0 h 1460"/>
                  <a:gd name="T22" fmla="*/ 0 w 1109"/>
                  <a:gd name="T23" fmla="*/ 0 h 1460"/>
                  <a:gd name="T24" fmla="*/ 0 w 1109"/>
                  <a:gd name="T25" fmla="*/ 0 h 1460"/>
                  <a:gd name="T26" fmla="*/ 0 w 1109"/>
                  <a:gd name="T27" fmla="*/ 0 h 1460"/>
                  <a:gd name="T28" fmla="*/ 0 w 1109"/>
                  <a:gd name="T29" fmla="*/ 0 h 1460"/>
                  <a:gd name="T30" fmla="*/ 0 w 1109"/>
                  <a:gd name="T31" fmla="*/ 0 h 1460"/>
                  <a:gd name="T32" fmla="*/ 0 w 1109"/>
                  <a:gd name="T33" fmla="*/ 0 h 1460"/>
                  <a:gd name="T34" fmla="*/ 0 w 1109"/>
                  <a:gd name="T35" fmla="*/ 0 h 1460"/>
                  <a:gd name="T36" fmla="*/ 0 w 1109"/>
                  <a:gd name="T37" fmla="*/ 0 h 1460"/>
                  <a:gd name="T38" fmla="*/ 0 w 1109"/>
                  <a:gd name="T39" fmla="*/ 0 h 1460"/>
                  <a:gd name="T40" fmla="*/ 0 w 1109"/>
                  <a:gd name="T41" fmla="*/ 1 h 1460"/>
                  <a:gd name="T42" fmla="*/ 0 w 1109"/>
                  <a:gd name="T43" fmla="*/ 1 h 1460"/>
                  <a:gd name="T44" fmla="*/ 0 w 1109"/>
                  <a:gd name="T45" fmla="*/ 1 h 1460"/>
                  <a:gd name="T46" fmla="*/ 0 w 1109"/>
                  <a:gd name="T47" fmla="*/ 1 h 1460"/>
                  <a:gd name="T48" fmla="*/ 0 w 1109"/>
                  <a:gd name="T49" fmla="*/ 1 h 1460"/>
                  <a:gd name="T50" fmla="*/ 0 w 1109"/>
                  <a:gd name="T51" fmla="*/ 0 h 1460"/>
                  <a:gd name="T52" fmla="*/ 0 w 1109"/>
                  <a:gd name="T53" fmla="*/ 0 h 1460"/>
                  <a:gd name="T54" fmla="*/ 0 w 1109"/>
                  <a:gd name="T55" fmla="*/ 0 h 1460"/>
                  <a:gd name="T56" fmla="*/ 0 w 1109"/>
                  <a:gd name="T57" fmla="*/ 0 h 1460"/>
                  <a:gd name="T58" fmla="*/ 0 w 1109"/>
                  <a:gd name="T59" fmla="*/ 0 h 1460"/>
                  <a:gd name="T60" fmla="*/ 0 w 1109"/>
                  <a:gd name="T61" fmla="*/ 0 h 146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09"/>
                  <a:gd name="T94" fmla="*/ 0 h 1460"/>
                  <a:gd name="T95" fmla="*/ 1109 w 1109"/>
                  <a:gd name="T96" fmla="*/ 1460 h 146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09" h="1460">
                    <a:moveTo>
                      <a:pt x="0" y="378"/>
                    </a:moveTo>
                    <a:lnTo>
                      <a:pt x="411" y="256"/>
                    </a:lnTo>
                    <a:lnTo>
                      <a:pt x="1109" y="0"/>
                    </a:lnTo>
                    <a:lnTo>
                      <a:pt x="626" y="245"/>
                    </a:lnTo>
                    <a:lnTo>
                      <a:pt x="709" y="346"/>
                    </a:lnTo>
                    <a:lnTo>
                      <a:pt x="709" y="467"/>
                    </a:lnTo>
                    <a:lnTo>
                      <a:pt x="643" y="672"/>
                    </a:lnTo>
                    <a:lnTo>
                      <a:pt x="554" y="895"/>
                    </a:lnTo>
                    <a:lnTo>
                      <a:pt x="550" y="1016"/>
                    </a:lnTo>
                    <a:lnTo>
                      <a:pt x="632" y="1199"/>
                    </a:lnTo>
                    <a:lnTo>
                      <a:pt x="510" y="1055"/>
                    </a:lnTo>
                    <a:lnTo>
                      <a:pt x="494" y="899"/>
                    </a:lnTo>
                    <a:lnTo>
                      <a:pt x="588" y="639"/>
                    </a:lnTo>
                    <a:lnTo>
                      <a:pt x="660" y="450"/>
                    </a:lnTo>
                    <a:lnTo>
                      <a:pt x="550" y="251"/>
                    </a:lnTo>
                    <a:lnTo>
                      <a:pt x="244" y="368"/>
                    </a:lnTo>
                    <a:lnTo>
                      <a:pt x="272" y="428"/>
                    </a:lnTo>
                    <a:lnTo>
                      <a:pt x="294" y="583"/>
                    </a:lnTo>
                    <a:lnTo>
                      <a:pt x="266" y="760"/>
                    </a:lnTo>
                    <a:lnTo>
                      <a:pt x="222" y="933"/>
                    </a:lnTo>
                    <a:lnTo>
                      <a:pt x="206" y="1110"/>
                    </a:lnTo>
                    <a:lnTo>
                      <a:pt x="256" y="1283"/>
                    </a:lnTo>
                    <a:lnTo>
                      <a:pt x="371" y="1460"/>
                    </a:lnTo>
                    <a:lnTo>
                      <a:pt x="250" y="1387"/>
                    </a:lnTo>
                    <a:lnTo>
                      <a:pt x="167" y="1199"/>
                    </a:lnTo>
                    <a:lnTo>
                      <a:pt x="150" y="989"/>
                    </a:lnTo>
                    <a:lnTo>
                      <a:pt x="212" y="716"/>
                    </a:lnTo>
                    <a:lnTo>
                      <a:pt x="234" y="551"/>
                    </a:lnTo>
                    <a:lnTo>
                      <a:pt x="150" y="390"/>
                    </a:lnTo>
                    <a:lnTo>
                      <a:pt x="0" y="3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1" name="Freeform 177"/>
              <p:cNvSpPr>
                <a:spLocks/>
              </p:cNvSpPr>
              <p:nvPr/>
            </p:nvSpPr>
            <p:spPr bwMode="auto">
              <a:xfrm>
                <a:off x="3550" y="2694"/>
                <a:ext cx="96" cy="115"/>
              </a:xfrm>
              <a:custGeom>
                <a:avLst/>
                <a:gdLst>
                  <a:gd name="T0" fmla="*/ 0 w 288"/>
                  <a:gd name="T1" fmla="*/ 0 h 344"/>
                  <a:gd name="T2" fmla="*/ 0 w 288"/>
                  <a:gd name="T3" fmla="*/ 0 h 344"/>
                  <a:gd name="T4" fmla="*/ 0 w 288"/>
                  <a:gd name="T5" fmla="*/ 0 h 344"/>
                  <a:gd name="T6" fmla="*/ 0 w 288"/>
                  <a:gd name="T7" fmla="*/ 0 h 344"/>
                  <a:gd name="T8" fmla="*/ 0 w 288"/>
                  <a:gd name="T9" fmla="*/ 0 h 344"/>
                  <a:gd name="T10" fmla="*/ 0 w 288"/>
                  <a:gd name="T11" fmla="*/ 0 h 344"/>
                  <a:gd name="T12" fmla="*/ 0 w 288"/>
                  <a:gd name="T13" fmla="*/ 0 h 344"/>
                  <a:gd name="T14" fmla="*/ 0 w 288"/>
                  <a:gd name="T15" fmla="*/ 0 h 344"/>
                  <a:gd name="T16" fmla="*/ 0 w 288"/>
                  <a:gd name="T17" fmla="*/ 0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344"/>
                  <a:gd name="T29" fmla="*/ 288 w 288"/>
                  <a:gd name="T30" fmla="*/ 344 h 3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344">
                    <a:moveTo>
                      <a:pt x="27" y="344"/>
                    </a:moveTo>
                    <a:lnTo>
                      <a:pt x="0" y="161"/>
                    </a:lnTo>
                    <a:lnTo>
                      <a:pt x="73" y="0"/>
                    </a:lnTo>
                    <a:lnTo>
                      <a:pt x="139" y="6"/>
                    </a:lnTo>
                    <a:lnTo>
                      <a:pt x="288" y="83"/>
                    </a:lnTo>
                    <a:lnTo>
                      <a:pt x="111" y="66"/>
                    </a:lnTo>
                    <a:lnTo>
                      <a:pt x="49" y="167"/>
                    </a:lnTo>
                    <a:lnTo>
                      <a:pt x="27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2" name="Freeform 178"/>
              <p:cNvSpPr>
                <a:spLocks/>
              </p:cNvSpPr>
              <p:nvPr/>
            </p:nvSpPr>
            <p:spPr bwMode="auto">
              <a:xfrm>
                <a:off x="3631" y="2202"/>
                <a:ext cx="303" cy="361"/>
              </a:xfrm>
              <a:custGeom>
                <a:avLst/>
                <a:gdLst>
                  <a:gd name="T0" fmla="*/ 0 w 908"/>
                  <a:gd name="T1" fmla="*/ 0 h 1082"/>
                  <a:gd name="T2" fmla="*/ 0 w 908"/>
                  <a:gd name="T3" fmla="*/ 0 h 1082"/>
                  <a:gd name="T4" fmla="*/ 0 w 908"/>
                  <a:gd name="T5" fmla="*/ 0 h 1082"/>
                  <a:gd name="T6" fmla="*/ 0 w 908"/>
                  <a:gd name="T7" fmla="*/ 0 h 1082"/>
                  <a:gd name="T8" fmla="*/ 0 w 908"/>
                  <a:gd name="T9" fmla="*/ 0 h 1082"/>
                  <a:gd name="T10" fmla="*/ 0 w 908"/>
                  <a:gd name="T11" fmla="*/ 0 h 1082"/>
                  <a:gd name="T12" fmla="*/ 0 w 908"/>
                  <a:gd name="T13" fmla="*/ 0 h 1082"/>
                  <a:gd name="T14" fmla="*/ 0 w 908"/>
                  <a:gd name="T15" fmla="*/ 0 h 1082"/>
                  <a:gd name="T16" fmla="*/ 0 w 908"/>
                  <a:gd name="T17" fmla="*/ 0 h 1082"/>
                  <a:gd name="T18" fmla="*/ 0 w 908"/>
                  <a:gd name="T19" fmla="*/ 0 h 1082"/>
                  <a:gd name="T20" fmla="*/ 0 w 908"/>
                  <a:gd name="T21" fmla="*/ 0 h 1082"/>
                  <a:gd name="T22" fmla="*/ 0 w 908"/>
                  <a:gd name="T23" fmla="*/ 0 h 1082"/>
                  <a:gd name="T24" fmla="*/ 0 w 908"/>
                  <a:gd name="T25" fmla="*/ 0 h 1082"/>
                  <a:gd name="T26" fmla="*/ 0 w 908"/>
                  <a:gd name="T27" fmla="*/ 0 h 1082"/>
                  <a:gd name="T28" fmla="*/ 0 w 908"/>
                  <a:gd name="T29" fmla="*/ 0 h 1082"/>
                  <a:gd name="T30" fmla="*/ 0 w 908"/>
                  <a:gd name="T31" fmla="*/ 0 h 1082"/>
                  <a:gd name="T32" fmla="*/ 0 w 908"/>
                  <a:gd name="T33" fmla="*/ 0 h 1082"/>
                  <a:gd name="T34" fmla="*/ 0 w 908"/>
                  <a:gd name="T35" fmla="*/ 0 h 1082"/>
                  <a:gd name="T36" fmla="*/ 0 w 908"/>
                  <a:gd name="T37" fmla="*/ 0 h 10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08"/>
                  <a:gd name="T58" fmla="*/ 0 h 1082"/>
                  <a:gd name="T59" fmla="*/ 908 w 908"/>
                  <a:gd name="T60" fmla="*/ 1082 h 108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08" h="1082">
                    <a:moveTo>
                      <a:pt x="66" y="949"/>
                    </a:moveTo>
                    <a:lnTo>
                      <a:pt x="576" y="716"/>
                    </a:lnTo>
                    <a:lnTo>
                      <a:pt x="695" y="703"/>
                    </a:lnTo>
                    <a:lnTo>
                      <a:pt x="781" y="621"/>
                    </a:lnTo>
                    <a:lnTo>
                      <a:pt x="859" y="428"/>
                    </a:lnTo>
                    <a:lnTo>
                      <a:pt x="825" y="161"/>
                    </a:lnTo>
                    <a:lnTo>
                      <a:pt x="700" y="52"/>
                    </a:lnTo>
                    <a:lnTo>
                      <a:pt x="478" y="124"/>
                    </a:lnTo>
                    <a:lnTo>
                      <a:pt x="661" y="0"/>
                    </a:lnTo>
                    <a:lnTo>
                      <a:pt x="781" y="40"/>
                    </a:lnTo>
                    <a:lnTo>
                      <a:pt x="881" y="151"/>
                    </a:lnTo>
                    <a:lnTo>
                      <a:pt x="908" y="372"/>
                    </a:lnTo>
                    <a:lnTo>
                      <a:pt x="897" y="527"/>
                    </a:lnTo>
                    <a:lnTo>
                      <a:pt x="794" y="723"/>
                    </a:lnTo>
                    <a:lnTo>
                      <a:pt x="726" y="765"/>
                    </a:lnTo>
                    <a:lnTo>
                      <a:pt x="604" y="760"/>
                    </a:lnTo>
                    <a:lnTo>
                      <a:pt x="0" y="1082"/>
                    </a:lnTo>
                    <a:lnTo>
                      <a:pt x="66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3" name="Freeform 179"/>
              <p:cNvSpPr>
                <a:spLocks/>
              </p:cNvSpPr>
              <p:nvPr/>
            </p:nvSpPr>
            <p:spPr bwMode="auto">
              <a:xfrm>
                <a:off x="3002" y="2496"/>
                <a:ext cx="1085" cy="420"/>
              </a:xfrm>
              <a:custGeom>
                <a:avLst/>
                <a:gdLst>
                  <a:gd name="T0" fmla="*/ 0 w 3257"/>
                  <a:gd name="T1" fmla="*/ 0 h 1259"/>
                  <a:gd name="T2" fmla="*/ 0 w 3257"/>
                  <a:gd name="T3" fmla="*/ 0 h 1259"/>
                  <a:gd name="T4" fmla="*/ 0 w 3257"/>
                  <a:gd name="T5" fmla="*/ 0 h 1259"/>
                  <a:gd name="T6" fmla="*/ 0 w 3257"/>
                  <a:gd name="T7" fmla="*/ 0 h 1259"/>
                  <a:gd name="T8" fmla="*/ 0 w 3257"/>
                  <a:gd name="T9" fmla="*/ 0 h 1259"/>
                  <a:gd name="T10" fmla="*/ 0 w 3257"/>
                  <a:gd name="T11" fmla="*/ 0 h 1259"/>
                  <a:gd name="T12" fmla="*/ 0 w 3257"/>
                  <a:gd name="T13" fmla="*/ 0 h 1259"/>
                  <a:gd name="T14" fmla="*/ 0 w 3257"/>
                  <a:gd name="T15" fmla="*/ 0 h 1259"/>
                  <a:gd name="T16" fmla="*/ 0 w 3257"/>
                  <a:gd name="T17" fmla="*/ 0 h 1259"/>
                  <a:gd name="T18" fmla="*/ 0 w 3257"/>
                  <a:gd name="T19" fmla="*/ 0 h 1259"/>
                  <a:gd name="T20" fmla="*/ 1 w 3257"/>
                  <a:gd name="T21" fmla="*/ 1 h 1259"/>
                  <a:gd name="T22" fmla="*/ 1 w 3257"/>
                  <a:gd name="T23" fmla="*/ 1 h 1259"/>
                  <a:gd name="T24" fmla="*/ 1 w 3257"/>
                  <a:gd name="T25" fmla="*/ 0 h 1259"/>
                  <a:gd name="T26" fmla="*/ 1 w 3257"/>
                  <a:gd name="T27" fmla="*/ 0 h 1259"/>
                  <a:gd name="T28" fmla="*/ 1 w 3257"/>
                  <a:gd name="T29" fmla="*/ 0 h 1259"/>
                  <a:gd name="T30" fmla="*/ 1 w 3257"/>
                  <a:gd name="T31" fmla="*/ 0 h 1259"/>
                  <a:gd name="T32" fmla="*/ 1 w 3257"/>
                  <a:gd name="T33" fmla="*/ 1 h 1259"/>
                  <a:gd name="T34" fmla="*/ 1 w 3257"/>
                  <a:gd name="T35" fmla="*/ 0 h 1259"/>
                  <a:gd name="T36" fmla="*/ 1 w 3257"/>
                  <a:gd name="T37" fmla="*/ 0 h 1259"/>
                  <a:gd name="T38" fmla="*/ 1 w 3257"/>
                  <a:gd name="T39" fmla="*/ 0 h 1259"/>
                  <a:gd name="T40" fmla="*/ 1 w 3257"/>
                  <a:gd name="T41" fmla="*/ 0 h 1259"/>
                  <a:gd name="T42" fmla="*/ 1 w 3257"/>
                  <a:gd name="T43" fmla="*/ 0 h 1259"/>
                  <a:gd name="T44" fmla="*/ 1 w 3257"/>
                  <a:gd name="T45" fmla="*/ 1 h 1259"/>
                  <a:gd name="T46" fmla="*/ 1 w 3257"/>
                  <a:gd name="T47" fmla="*/ 1 h 1259"/>
                  <a:gd name="T48" fmla="*/ 0 w 3257"/>
                  <a:gd name="T49" fmla="*/ 0 h 1259"/>
                  <a:gd name="T50" fmla="*/ 0 w 3257"/>
                  <a:gd name="T51" fmla="*/ 0 h 1259"/>
                  <a:gd name="T52" fmla="*/ 0 w 3257"/>
                  <a:gd name="T53" fmla="*/ 0 h 1259"/>
                  <a:gd name="T54" fmla="*/ 0 w 3257"/>
                  <a:gd name="T55" fmla="*/ 0 h 1259"/>
                  <a:gd name="T56" fmla="*/ 0 w 3257"/>
                  <a:gd name="T57" fmla="*/ 0 h 1259"/>
                  <a:gd name="T58" fmla="*/ 0 w 3257"/>
                  <a:gd name="T59" fmla="*/ 0 h 1259"/>
                  <a:gd name="T60" fmla="*/ 0 w 3257"/>
                  <a:gd name="T61" fmla="*/ 0 h 1259"/>
                  <a:gd name="T62" fmla="*/ 0 w 3257"/>
                  <a:gd name="T63" fmla="*/ 0 h 1259"/>
                  <a:gd name="T64" fmla="*/ 0 w 3257"/>
                  <a:gd name="T65" fmla="*/ 0 h 1259"/>
                  <a:gd name="T66" fmla="*/ 0 w 3257"/>
                  <a:gd name="T67" fmla="*/ 0 h 1259"/>
                  <a:gd name="T68" fmla="*/ 0 w 3257"/>
                  <a:gd name="T69" fmla="*/ 0 h 1259"/>
                  <a:gd name="T70" fmla="*/ 0 w 3257"/>
                  <a:gd name="T71" fmla="*/ 0 h 1259"/>
                  <a:gd name="T72" fmla="*/ 0 w 3257"/>
                  <a:gd name="T73" fmla="*/ 0 h 1259"/>
                  <a:gd name="T74" fmla="*/ 0 w 3257"/>
                  <a:gd name="T75" fmla="*/ 0 h 1259"/>
                  <a:gd name="T76" fmla="*/ 0 w 3257"/>
                  <a:gd name="T77" fmla="*/ 0 h 1259"/>
                  <a:gd name="T78" fmla="*/ 0 w 3257"/>
                  <a:gd name="T79" fmla="*/ 0 h 1259"/>
                  <a:gd name="T80" fmla="*/ 0 w 3257"/>
                  <a:gd name="T81" fmla="*/ 0 h 1259"/>
                  <a:gd name="T82" fmla="*/ 0 w 3257"/>
                  <a:gd name="T83" fmla="*/ 0 h 1259"/>
                  <a:gd name="T84" fmla="*/ 0 w 3257"/>
                  <a:gd name="T85" fmla="*/ 0 h 1259"/>
                  <a:gd name="T86" fmla="*/ 0 w 3257"/>
                  <a:gd name="T87" fmla="*/ 0 h 1259"/>
                  <a:gd name="T88" fmla="*/ 0 w 3257"/>
                  <a:gd name="T89" fmla="*/ 0 h 1259"/>
                  <a:gd name="T90" fmla="*/ 0 w 3257"/>
                  <a:gd name="T91" fmla="*/ 0 h 1259"/>
                  <a:gd name="T92" fmla="*/ 0 w 3257"/>
                  <a:gd name="T93" fmla="*/ 0 h 125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57"/>
                  <a:gd name="T142" fmla="*/ 0 h 1259"/>
                  <a:gd name="T143" fmla="*/ 3257 w 3257"/>
                  <a:gd name="T144" fmla="*/ 1259 h 125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57" h="1259">
                    <a:moveTo>
                      <a:pt x="44" y="0"/>
                    </a:moveTo>
                    <a:lnTo>
                      <a:pt x="0" y="99"/>
                    </a:lnTo>
                    <a:lnTo>
                      <a:pt x="5" y="321"/>
                    </a:lnTo>
                    <a:lnTo>
                      <a:pt x="66" y="448"/>
                    </a:lnTo>
                    <a:lnTo>
                      <a:pt x="166" y="482"/>
                    </a:lnTo>
                    <a:lnTo>
                      <a:pt x="338" y="625"/>
                    </a:lnTo>
                    <a:lnTo>
                      <a:pt x="758" y="915"/>
                    </a:lnTo>
                    <a:lnTo>
                      <a:pt x="853" y="931"/>
                    </a:lnTo>
                    <a:lnTo>
                      <a:pt x="974" y="997"/>
                    </a:lnTo>
                    <a:lnTo>
                      <a:pt x="1014" y="1076"/>
                    </a:lnTo>
                    <a:lnTo>
                      <a:pt x="1334" y="1242"/>
                    </a:lnTo>
                    <a:lnTo>
                      <a:pt x="1468" y="1259"/>
                    </a:lnTo>
                    <a:lnTo>
                      <a:pt x="3257" y="698"/>
                    </a:lnTo>
                    <a:lnTo>
                      <a:pt x="3241" y="577"/>
                    </a:lnTo>
                    <a:lnTo>
                      <a:pt x="2764" y="426"/>
                    </a:lnTo>
                    <a:lnTo>
                      <a:pt x="3207" y="621"/>
                    </a:lnTo>
                    <a:lnTo>
                      <a:pt x="1446" y="1174"/>
                    </a:lnTo>
                    <a:lnTo>
                      <a:pt x="1334" y="1076"/>
                    </a:lnTo>
                    <a:lnTo>
                      <a:pt x="1279" y="931"/>
                    </a:lnTo>
                    <a:lnTo>
                      <a:pt x="1324" y="648"/>
                    </a:lnTo>
                    <a:lnTo>
                      <a:pt x="1245" y="786"/>
                    </a:lnTo>
                    <a:lnTo>
                      <a:pt x="1229" y="931"/>
                    </a:lnTo>
                    <a:lnTo>
                      <a:pt x="1279" y="1114"/>
                    </a:lnTo>
                    <a:lnTo>
                      <a:pt x="1324" y="1174"/>
                    </a:lnTo>
                    <a:lnTo>
                      <a:pt x="1064" y="1048"/>
                    </a:lnTo>
                    <a:lnTo>
                      <a:pt x="1014" y="925"/>
                    </a:lnTo>
                    <a:lnTo>
                      <a:pt x="1002" y="742"/>
                    </a:lnTo>
                    <a:lnTo>
                      <a:pt x="1036" y="615"/>
                    </a:lnTo>
                    <a:lnTo>
                      <a:pt x="974" y="710"/>
                    </a:lnTo>
                    <a:lnTo>
                      <a:pt x="952" y="842"/>
                    </a:lnTo>
                    <a:lnTo>
                      <a:pt x="941" y="921"/>
                    </a:lnTo>
                    <a:lnTo>
                      <a:pt x="847" y="859"/>
                    </a:lnTo>
                    <a:lnTo>
                      <a:pt x="831" y="698"/>
                    </a:lnTo>
                    <a:lnTo>
                      <a:pt x="881" y="510"/>
                    </a:lnTo>
                    <a:lnTo>
                      <a:pt x="820" y="593"/>
                    </a:lnTo>
                    <a:lnTo>
                      <a:pt x="776" y="720"/>
                    </a:lnTo>
                    <a:lnTo>
                      <a:pt x="776" y="853"/>
                    </a:lnTo>
                    <a:lnTo>
                      <a:pt x="183" y="442"/>
                    </a:lnTo>
                    <a:lnTo>
                      <a:pt x="177" y="321"/>
                    </a:lnTo>
                    <a:lnTo>
                      <a:pt x="183" y="221"/>
                    </a:lnTo>
                    <a:lnTo>
                      <a:pt x="132" y="287"/>
                    </a:lnTo>
                    <a:lnTo>
                      <a:pt x="104" y="394"/>
                    </a:lnTo>
                    <a:lnTo>
                      <a:pt x="44" y="282"/>
                    </a:lnTo>
                    <a:lnTo>
                      <a:pt x="44" y="121"/>
                    </a:lnTo>
                    <a:lnTo>
                      <a:pt x="149" y="5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4" name="Freeform 180"/>
              <p:cNvSpPr>
                <a:spLocks/>
              </p:cNvSpPr>
              <p:nvPr/>
            </p:nvSpPr>
            <p:spPr bwMode="auto">
              <a:xfrm>
                <a:off x="3446" y="2677"/>
                <a:ext cx="100" cy="152"/>
              </a:xfrm>
              <a:custGeom>
                <a:avLst/>
                <a:gdLst>
                  <a:gd name="T0" fmla="*/ 0 w 300"/>
                  <a:gd name="T1" fmla="*/ 0 h 454"/>
                  <a:gd name="T2" fmla="*/ 0 w 300"/>
                  <a:gd name="T3" fmla="*/ 0 h 454"/>
                  <a:gd name="T4" fmla="*/ 0 w 300"/>
                  <a:gd name="T5" fmla="*/ 0 h 454"/>
                  <a:gd name="T6" fmla="*/ 0 w 300"/>
                  <a:gd name="T7" fmla="*/ 0 h 454"/>
                  <a:gd name="T8" fmla="*/ 0 w 300"/>
                  <a:gd name="T9" fmla="*/ 0 h 454"/>
                  <a:gd name="T10" fmla="*/ 0 w 300"/>
                  <a:gd name="T11" fmla="*/ 0 h 454"/>
                  <a:gd name="T12" fmla="*/ 0 w 300"/>
                  <a:gd name="T13" fmla="*/ 0 h 454"/>
                  <a:gd name="T14" fmla="*/ 0 w 300"/>
                  <a:gd name="T15" fmla="*/ 0 h 454"/>
                  <a:gd name="T16" fmla="*/ 0 w 300"/>
                  <a:gd name="T17" fmla="*/ 0 h 454"/>
                  <a:gd name="T18" fmla="*/ 0 w 300"/>
                  <a:gd name="T19" fmla="*/ 0 h 454"/>
                  <a:gd name="T20" fmla="*/ 0 w 300"/>
                  <a:gd name="T21" fmla="*/ 0 h 454"/>
                  <a:gd name="T22" fmla="*/ 0 w 300"/>
                  <a:gd name="T23" fmla="*/ 0 h 4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0"/>
                  <a:gd name="T37" fmla="*/ 0 h 454"/>
                  <a:gd name="T38" fmla="*/ 300 w 300"/>
                  <a:gd name="T39" fmla="*/ 454 h 4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0" h="454">
                    <a:moveTo>
                      <a:pt x="145" y="0"/>
                    </a:moveTo>
                    <a:lnTo>
                      <a:pt x="78" y="50"/>
                    </a:lnTo>
                    <a:lnTo>
                      <a:pt x="46" y="138"/>
                    </a:lnTo>
                    <a:lnTo>
                      <a:pt x="0" y="350"/>
                    </a:lnTo>
                    <a:lnTo>
                      <a:pt x="46" y="454"/>
                    </a:lnTo>
                    <a:lnTo>
                      <a:pt x="300" y="372"/>
                    </a:lnTo>
                    <a:lnTo>
                      <a:pt x="239" y="310"/>
                    </a:lnTo>
                    <a:lnTo>
                      <a:pt x="78" y="355"/>
                    </a:lnTo>
                    <a:lnTo>
                      <a:pt x="84" y="183"/>
                    </a:lnTo>
                    <a:lnTo>
                      <a:pt x="156" y="12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5" name="Freeform 181"/>
              <p:cNvSpPr>
                <a:spLocks/>
              </p:cNvSpPr>
              <p:nvPr/>
            </p:nvSpPr>
            <p:spPr bwMode="auto">
              <a:xfrm>
                <a:off x="3558" y="2740"/>
                <a:ext cx="156" cy="54"/>
              </a:xfrm>
              <a:custGeom>
                <a:avLst/>
                <a:gdLst>
                  <a:gd name="T0" fmla="*/ 0 w 470"/>
                  <a:gd name="T1" fmla="*/ 0 h 161"/>
                  <a:gd name="T2" fmla="*/ 0 w 470"/>
                  <a:gd name="T3" fmla="*/ 0 h 161"/>
                  <a:gd name="T4" fmla="*/ 0 w 470"/>
                  <a:gd name="T5" fmla="*/ 0 h 161"/>
                  <a:gd name="T6" fmla="*/ 0 w 470"/>
                  <a:gd name="T7" fmla="*/ 0 h 161"/>
                  <a:gd name="T8" fmla="*/ 0 w 470"/>
                  <a:gd name="T9" fmla="*/ 0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0"/>
                  <a:gd name="T16" fmla="*/ 0 h 161"/>
                  <a:gd name="T17" fmla="*/ 470 w 470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0" h="161">
                    <a:moveTo>
                      <a:pt x="10" y="99"/>
                    </a:moveTo>
                    <a:lnTo>
                      <a:pt x="470" y="0"/>
                    </a:lnTo>
                    <a:lnTo>
                      <a:pt x="0" y="161"/>
                    </a:lnTo>
                    <a:lnTo>
                      <a:pt x="10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6" name="Freeform 182"/>
              <p:cNvSpPr>
                <a:spLocks/>
              </p:cNvSpPr>
              <p:nvPr/>
            </p:nvSpPr>
            <p:spPr bwMode="auto">
              <a:xfrm>
                <a:off x="2933" y="2554"/>
                <a:ext cx="1017" cy="494"/>
              </a:xfrm>
              <a:custGeom>
                <a:avLst/>
                <a:gdLst>
                  <a:gd name="T0" fmla="*/ 0 w 3052"/>
                  <a:gd name="T1" fmla="*/ 0 h 1482"/>
                  <a:gd name="T2" fmla="*/ 0 w 3052"/>
                  <a:gd name="T3" fmla="*/ 0 h 1482"/>
                  <a:gd name="T4" fmla="*/ 0 w 3052"/>
                  <a:gd name="T5" fmla="*/ 0 h 1482"/>
                  <a:gd name="T6" fmla="*/ 0 w 3052"/>
                  <a:gd name="T7" fmla="*/ 1 h 1482"/>
                  <a:gd name="T8" fmla="*/ 1 w 3052"/>
                  <a:gd name="T9" fmla="*/ 1 h 1482"/>
                  <a:gd name="T10" fmla="*/ 1 w 3052"/>
                  <a:gd name="T11" fmla="*/ 1 h 1482"/>
                  <a:gd name="T12" fmla="*/ 1 w 3052"/>
                  <a:gd name="T13" fmla="*/ 1 h 1482"/>
                  <a:gd name="T14" fmla="*/ 1 w 3052"/>
                  <a:gd name="T15" fmla="*/ 1 h 1482"/>
                  <a:gd name="T16" fmla="*/ 1 w 3052"/>
                  <a:gd name="T17" fmla="*/ 1 h 1482"/>
                  <a:gd name="T18" fmla="*/ 1 w 3052"/>
                  <a:gd name="T19" fmla="*/ 1 h 1482"/>
                  <a:gd name="T20" fmla="*/ 1 w 3052"/>
                  <a:gd name="T21" fmla="*/ 1 h 1482"/>
                  <a:gd name="T22" fmla="*/ 1 w 3052"/>
                  <a:gd name="T23" fmla="*/ 0 h 1482"/>
                  <a:gd name="T24" fmla="*/ 1 w 3052"/>
                  <a:gd name="T25" fmla="*/ 0 h 1482"/>
                  <a:gd name="T26" fmla="*/ 1 w 3052"/>
                  <a:gd name="T27" fmla="*/ 0 h 1482"/>
                  <a:gd name="T28" fmla="*/ 1 w 3052"/>
                  <a:gd name="T29" fmla="*/ 0 h 1482"/>
                  <a:gd name="T30" fmla="*/ 1 w 3052"/>
                  <a:gd name="T31" fmla="*/ 0 h 1482"/>
                  <a:gd name="T32" fmla="*/ 0 w 3052"/>
                  <a:gd name="T33" fmla="*/ 1 h 1482"/>
                  <a:gd name="T34" fmla="*/ 0 w 3052"/>
                  <a:gd name="T35" fmla="*/ 0 h 1482"/>
                  <a:gd name="T36" fmla="*/ 0 w 3052"/>
                  <a:gd name="T37" fmla="*/ 1 h 1482"/>
                  <a:gd name="T38" fmla="*/ 0 w 3052"/>
                  <a:gd name="T39" fmla="*/ 1 h 1482"/>
                  <a:gd name="T40" fmla="*/ 0 w 3052"/>
                  <a:gd name="T41" fmla="*/ 0 h 1482"/>
                  <a:gd name="T42" fmla="*/ 0 w 3052"/>
                  <a:gd name="T43" fmla="*/ 0 h 1482"/>
                  <a:gd name="T44" fmla="*/ 0 w 3052"/>
                  <a:gd name="T45" fmla="*/ 0 h 1482"/>
                  <a:gd name="T46" fmla="*/ 0 w 3052"/>
                  <a:gd name="T47" fmla="*/ 0 h 14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52"/>
                  <a:gd name="T73" fmla="*/ 0 h 1482"/>
                  <a:gd name="T74" fmla="*/ 3052 w 3052"/>
                  <a:gd name="T75" fmla="*/ 1482 h 148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52" h="1482">
                    <a:moveTo>
                      <a:pt x="243" y="0"/>
                    </a:moveTo>
                    <a:lnTo>
                      <a:pt x="0" y="37"/>
                    </a:lnTo>
                    <a:lnTo>
                      <a:pt x="7" y="126"/>
                    </a:lnTo>
                    <a:lnTo>
                      <a:pt x="770" y="1337"/>
                    </a:lnTo>
                    <a:lnTo>
                      <a:pt x="2809" y="1107"/>
                    </a:lnTo>
                    <a:lnTo>
                      <a:pt x="2903" y="1151"/>
                    </a:lnTo>
                    <a:lnTo>
                      <a:pt x="2957" y="1237"/>
                    </a:lnTo>
                    <a:lnTo>
                      <a:pt x="2892" y="1419"/>
                    </a:lnTo>
                    <a:lnTo>
                      <a:pt x="2554" y="1482"/>
                    </a:lnTo>
                    <a:lnTo>
                      <a:pt x="2906" y="1482"/>
                    </a:lnTo>
                    <a:lnTo>
                      <a:pt x="3052" y="1259"/>
                    </a:lnTo>
                    <a:lnTo>
                      <a:pt x="3044" y="1078"/>
                    </a:lnTo>
                    <a:lnTo>
                      <a:pt x="2980" y="994"/>
                    </a:lnTo>
                    <a:lnTo>
                      <a:pt x="2626" y="1041"/>
                    </a:lnTo>
                    <a:lnTo>
                      <a:pt x="2561" y="1069"/>
                    </a:lnTo>
                    <a:lnTo>
                      <a:pt x="2484" y="1041"/>
                    </a:lnTo>
                    <a:lnTo>
                      <a:pt x="881" y="1230"/>
                    </a:lnTo>
                    <a:lnTo>
                      <a:pt x="384" y="532"/>
                    </a:lnTo>
                    <a:lnTo>
                      <a:pt x="827" y="1236"/>
                    </a:lnTo>
                    <a:lnTo>
                      <a:pt x="787" y="1295"/>
                    </a:lnTo>
                    <a:lnTo>
                      <a:pt x="31" y="70"/>
                    </a:lnTo>
                    <a:lnTo>
                      <a:pt x="224" y="37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" name="Freeform 183"/>
              <p:cNvSpPr>
                <a:spLocks/>
              </p:cNvSpPr>
              <p:nvPr/>
            </p:nvSpPr>
            <p:spPr bwMode="auto">
              <a:xfrm>
                <a:off x="2959" y="2664"/>
                <a:ext cx="183" cy="427"/>
              </a:xfrm>
              <a:custGeom>
                <a:avLst/>
                <a:gdLst>
                  <a:gd name="T0" fmla="*/ 0 w 547"/>
                  <a:gd name="T1" fmla="*/ 0 h 1281"/>
                  <a:gd name="T2" fmla="*/ 0 w 547"/>
                  <a:gd name="T3" fmla="*/ 0 h 1281"/>
                  <a:gd name="T4" fmla="*/ 0 w 547"/>
                  <a:gd name="T5" fmla="*/ 0 h 1281"/>
                  <a:gd name="T6" fmla="*/ 0 w 547"/>
                  <a:gd name="T7" fmla="*/ 0 h 1281"/>
                  <a:gd name="T8" fmla="*/ 0 w 547"/>
                  <a:gd name="T9" fmla="*/ 0 h 1281"/>
                  <a:gd name="T10" fmla="*/ 0 w 547"/>
                  <a:gd name="T11" fmla="*/ 0 h 1281"/>
                  <a:gd name="T12" fmla="*/ 0 w 547"/>
                  <a:gd name="T13" fmla="*/ 1 h 1281"/>
                  <a:gd name="T14" fmla="*/ 0 w 547"/>
                  <a:gd name="T15" fmla="*/ 0 h 1281"/>
                  <a:gd name="T16" fmla="*/ 0 w 547"/>
                  <a:gd name="T17" fmla="*/ 0 h 1281"/>
                  <a:gd name="T18" fmla="*/ 0 w 547"/>
                  <a:gd name="T19" fmla="*/ 0 h 1281"/>
                  <a:gd name="T20" fmla="*/ 0 w 547"/>
                  <a:gd name="T21" fmla="*/ 0 h 1281"/>
                  <a:gd name="T22" fmla="*/ 0 w 547"/>
                  <a:gd name="T23" fmla="*/ 0 h 1281"/>
                  <a:gd name="T24" fmla="*/ 0 w 547"/>
                  <a:gd name="T25" fmla="*/ 0 h 1281"/>
                  <a:gd name="T26" fmla="*/ 0 w 547"/>
                  <a:gd name="T27" fmla="*/ 0 h 12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7"/>
                  <a:gd name="T43" fmla="*/ 0 h 1281"/>
                  <a:gd name="T44" fmla="*/ 547 w 547"/>
                  <a:gd name="T45" fmla="*/ 1281 h 128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7" h="1281">
                    <a:moveTo>
                      <a:pt x="71" y="0"/>
                    </a:moveTo>
                    <a:lnTo>
                      <a:pt x="82" y="95"/>
                    </a:lnTo>
                    <a:lnTo>
                      <a:pt x="66" y="175"/>
                    </a:lnTo>
                    <a:lnTo>
                      <a:pt x="38" y="228"/>
                    </a:lnTo>
                    <a:lnTo>
                      <a:pt x="0" y="256"/>
                    </a:lnTo>
                    <a:lnTo>
                      <a:pt x="143" y="527"/>
                    </a:lnTo>
                    <a:lnTo>
                      <a:pt x="547" y="1281"/>
                    </a:lnTo>
                    <a:lnTo>
                      <a:pt x="249" y="604"/>
                    </a:lnTo>
                    <a:lnTo>
                      <a:pt x="66" y="256"/>
                    </a:lnTo>
                    <a:lnTo>
                      <a:pt x="243" y="465"/>
                    </a:lnTo>
                    <a:lnTo>
                      <a:pt x="104" y="189"/>
                    </a:lnTo>
                    <a:lnTo>
                      <a:pt x="143" y="8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" name="Freeform 184"/>
              <p:cNvSpPr>
                <a:spLocks/>
              </p:cNvSpPr>
              <p:nvPr/>
            </p:nvSpPr>
            <p:spPr bwMode="auto">
              <a:xfrm>
                <a:off x="2904" y="2702"/>
                <a:ext cx="1092" cy="489"/>
              </a:xfrm>
              <a:custGeom>
                <a:avLst/>
                <a:gdLst>
                  <a:gd name="T0" fmla="*/ 0 w 3277"/>
                  <a:gd name="T1" fmla="*/ 0 h 1467"/>
                  <a:gd name="T2" fmla="*/ 0 w 3277"/>
                  <a:gd name="T3" fmla="*/ 0 h 1467"/>
                  <a:gd name="T4" fmla="*/ 0 w 3277"/>
                  <a:gd name="T5" fmla="*/ 0 h 1467"/>
                  <a:gd name="T6" fmla="*/ 0 w 3277"/>
                  <a:gd name="T7" fmla="*/ 0 h 1467"/>
                  <a:gd name="T8" fmla="*/ 0 w 3277"/>
                  <a:gd name="T9" fmla="*/ 0 h 1467"/>
                  <a:gd name="T10" fmla="*/ 0 w 3277"/>
                  <a:gd name="T11" fmla="*/ 1 h 1467"/>
                  <a:gd name="T12" fmla="*/ 1 w 3277"/>
                  <a:gd name="T13" fmla="*/ 1 h 1467"/>
                  <a:gd name="T14" fmla="*/ 1 w 3277"/>
                  <a:gd name="T15" fmla="*/ 1 h 1467"/>
                  <a:gd name="T16" fmla="*/ 1 w 3277"/>
                  <a:gd name="T17" fmla="*/ 1 h 1467"/>
                  <a:gd name="T18" fmla="*/ 1 w 3277"/>
                  <a:gd name="T19" fmla="*/ 1 h 1467"/>
                  <a:gd name="T20" fmla="*/ 1 w 3277"/>
                  <a:gd name="T21" fmla="*/ 0 h 1467"/>
                  <a:gd name="T22" fmla="*/ 1 w 3277"/>
                  <a:gd name="T23" fmla="*/ 0 h 1467"/>
                  <a:gd name="T24" fmla="*/ 1 w 3277"/>
                  <a:gd name="T25" fmla="*/ 0 h 1467"/>
                  <a:gd name="T26" fmla="*/ 1 w 3277"/>
                  <a:gd name="T27" fmla="*/ 0 h 1467"/>
                  <a:gd name="T28" fmla="*/ 1 w 3277"/>
                  <a:gd name="T29" fmla="*/ 0 h 1467"/>
                  <a:gd name="T30" fmla="*/ 1 w 3277"/>
                  <a:gd name="T31" fmla="*/ 0 h 1467"/>
                  <a:gd name="T32" fmla="*/ 1 w 3277"/>
                  <a:gd name="T33" fmla="*/ 0 h 1467"/>
                  <a:gd name="T34" fmla="*/ 1 w 3277"/>
                  <a:gd name="T35" fmla="*/ 0 h 1467"/>
                  <a:gd name="T36" fmla="*/ 1 w 3277"/>
                  <a:gd name="T37" fmla="*/ 0 h 1467"/>
                  <a:gd name="T38" fmla="*/ 1 w 3277"/>
                  <a:gd name="T39" fmla="*/ 0 h 1467"/>
                  <a:gd name="T40" fmla="*/ 1 w 3277"/>
                  <a:gd name="T41" fmla="*/ 1 h 1467"/>
                  <a:gd name="T42" fmla="*/ 1 w 3277"/>
                  <a:gd name="T43" fmla="*/ 1 h 1467"/>
                  <a:gd name="T44" fmla="*/ 1 w 3277"/>
                  <a:gd name="T45" fmla="*/ 1 h 1467"/>
                  <a:gd name="T46" fmla="*/ 1 w 3277"/>
                  <a:gd name="T47" fmla="*/ 1 h 1467"/>
                  <a:gd name="T48" fmla="*/ 0 w 3277"/>
                  <a:gd name="T49" fmla="*/ 1 h 1467"/>
                  <a:gd name="T50" fmla="*/ 0 w 3277"/>
                  <a:gd name="T51" fmla="*/ 0 h 1467"/>
                  <a:gd name="T52" fmla="*/ 0 w 3277"/>
                  <a:gd name="T53" fmla="*/ 0 h 1467"/>
                  <a:gd name="T54" fmla="*/ 0 w 3277"/>
                  <a:gd name="T55" fmla="*/ 0 h 1467"/>
                  <a:gd name="T56" fmla="*/ 0 w 3277"/>
                  <a:gd name="T57" fmla="*/ 0 h 14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277"/>
                  <a:gd name="T88" fmla="*/ 0 h 1467"/>
                  <a:gd name="T89" fmla="*/ 3277 w 3277"/>
                  <a:gd name="T90" fmla="*/ 1467 h 14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277" h="1467">
                    <a:moveTo>
                      <a:pt x="256" y="0"/>
                    </a:moveTo>
                    <a:lnTo>
                      <a:pt x="120" y="62"/>
                    </a:lnTo>
                    <a:lnTo>
                      <a:pt x="12" y="85"/>
                    </a:lnTo>
                    <a:lnTo>
                      <a:pt x="0" y="157"/>
                    </a:lnTo>
                    <a:lnTo>
                      <a:pt x="445" y="993"/>
                    </a:lnTo>
                    <a:lnTo>
                      <a:pt x="635" y="1467"/>
                    </a:lnTo>
                    <a:lnTo>
                      <a:pt x="2530" y="1233"/>
                    </a:lnTo>
                    <a:lnTo>
                      <a:pt x="2601" y="1210"/>
                    </a:lnTo>
                    <a:lnTo>
                      <a:pt x="2702" y="1244"/>
                    </a:lnTo>
                    <a:lnTo>
                      <a:pt x="3045" y="1198"/>
                    </a:lnTo>
                    <a:lnTo>
                      <a:pt x="3199" y="1056"/>
                    </a:lnTo>
                    <a:lnTo>
                      <a:pt x="3277" y="706"/>
                    </a:lnTo>
                    <a:lnTo>
                      <a:pt x="3223" y="456"/>
                    </a:lnTo>
                    <a:lnTo>
                      <a:pt x="2982" y="245"/>
                    </a:lnTo>
                    <a:lnTo>
                      <a:pt x="2511" y="363"/>
                    </a:lnTo>
                    <a:lnTo>
                      <a:pt x="2933" y="371"/>
                    </a:lnTo>
                    <a:lnTo>
                      <a:pt x="3115" y="510"/>
                    </a:lnTo>
                    <a:lnTo>
                      <a:pt x="3196" y="631"/>
                    </a:lnTo>
                    <a:lnTo>
                      <a:pt x="3202" y="811"/>
                    </a:lnTo>
                    <a:lnTo>
                      <a:pt x="3134" y="1027"/>
                    </a:lnTo>
                    <a:lnTo>
                      <a:pt x="3047" y="1124"/>
                    </a:lnTo>
                    <a:lnTo>
                      <a:pt x="2769" y="1161"/>
                    </a:lnTo>
                    <a:lnTo>
                      <a:pt x="2645" y="1121"/>
                    </a:lnTo>
                    <a:lnTo>
                      <a:pt x="2477" y="1205"/>
                    </a:lnTo>
                    <a:lnTo>
                      <a:pt x="688" y="1360"/>
                    </a:lnTo>
                    <a:lnTo>
                      <a:pt x="53" y="107"/>
                    </a:lnTo>
                    <a:lnTo>
                      <a:pt x="270" y="41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" name="Freeform 185"/>
              <p:cNvSpPr>
                <a:spLocks/>
              </p:cNvSpPr>
              <p:nvPr/>
            </p:nvSpPr>
            <p:spPr bwMode="auto">
              <a:xfrm>
                <a:off x="3148" y="2941"/>
                <a:ext cx="552" cy="163"/>
              </a:xfrm>
              <a:custGeom>
                <a:avLst/>
                <a:gdLst>
                  <a:gd name="T0" fmla="*/ 0 w 1656"/>
                  <a:gd name="T1" fmla="*/ 0 h 489"/>
                  <a:gd name="T2" fmla="*/ 0 w 1656"/>
                  <a:gd name="T3" fmla="*/ 0 h 489"/>
                  <a:gd name="T4" fmla="*/ 0 w 1656"/>
                  <a:gd name="T5" fmla="*/ 0 h 489"/>
                  <a:gd name="T6" fmla="*/ 0 w 1656"/>
                  <a:gd name="T7" fmla="*/ 0 h 489"/>
                  <a:gd name="T8" fmla="*/ 1 w 1656"/>
                  <a:gd name="T9" fmla="*/ 0 h 489"/>
                  <a:gd name="T10" fmla="*/ 0 w 1656"/>
                  <a:gd name="T11" fmla="*/ 0 h 489"/>
                  <a:gd name="T12" fmla="*/ 0 w 1656"/>
                  <a:gd name="T13" fmla="*/ 0 h 489"/>
                  <a:gd name="T14" fmla="*/ 0 w 1656"/>
                  <a:gd name="T15" fmla="*/ 0 h 489"/>
                  <a:gd name="T16" fmla="*/ 0 w 1656"/>
                  <a:gd name="T17" fmla="*/ 0 h 489"/>
                  <a:gd name="T18" fmla="*/ 0 w 1656"/>
                  <a:gd name="T19" fmla="*/ 0 h 489"/>
                  <a:gd name="T20" fmla="*/ 0 w 1656"/>
                  <a:gd name="T21" fmla="*/ 0 h 489"/>
                  <a:gd name="T22" fmla="*/ 1 w 1656"/>
                  <a:gd name="T23" fmla="*/ 0 h 489"/>
                  <a:gd name="T24" fmla="*/ 0 w 1656"/>
                  <a:gd name="T25" fmla="*/ 0 h 489"/>
                  <a:gd name="T26" fmla="*/ 0 w 1656"/>
                  <a:gd name="T27" fmla="*/ 0 h 4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56"/>
                  <a:gd name="T43" fmla="*/ 0 h 489"/>
                  <a:gd name="T44" fmla="*/ 1656 w 1656"/>
                  <a:gd name="T45" fmla="*/ 489 h 48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56" h="489">
                    <a:moveTo>
                      <a:pt x="0" y="489"/>
                    </a:moveTo>
                    <a:lnTo>
                      <a:pt x="133" y="366"/>
                    </a:lnTo>
                    <a:lnTo>
                      <a:pt x="193" y="256"/>
                    </a:lnTo>
                    <a:lnTo>
                      <a:pt x="177" y="123"/>
                    </a:lnTo>
                    <a:lnTo>
                      <a:pt x="1202" y="0"/>
                    </a:lnTo>
                    <a:lnTo>
                      <a:pt x="288" y="157"/>
                    </a:lnTo>
                    <a:lnTo>
                      <a:pt x="248" y="267"/>
                    </a:lnTo>
                    <a:lnTo>
                      <a:pt x="1030" y="223"/>
                    </a:lnTo>
                    <a:lnTo>
                      <a:pt x="232" y="340"/>
                    </a:lnTo>
                    <a:lnTo>
                      <a:pt x="187" y="384"/>
                    </a:lnTo>
                    <a:lnTo>
                      <a:pt x="143" y="411"/>
                    </a:lnTo>
                    <a:lnTo>
                      <a:pt x="1656" y="328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" name="Freeform 186"/>
              <p:cNvSpPr>
                <a:spLocks/>
              </p:cNvSpPr>
              <p:nvPr/>
            </p:nvSpPr>
            <p:spPr bwMode="auto">
              <a:xfrm>
                <a:off x="3149" y="2785"/>
                <a:ext cx="253" cy="111"/>
              </a:xfrm>
              <a:custGeom>
                <a:avLst/>
                <a:gdLst>
                  <a:gd name="T0" fmla="*/ 0 w 759"/>
                  <a:gd name="T1" fmla="*/ 0 h 332"/>
                  <a:gd name="T2" fmla="*/ 0 w 759"/>
                  <a:gd name="T3" fmla="*/ 0 h 332"/>
                  <a:gd name="T4" fmla="*/ 0 w 759"/>
                  <a:gd name="T5" fmla="*/ 0 h 332"/>
                  <a:gd name="T6" fmla="*/ 0 w 759"/>
                  <a:gd name="T7" fmla="*/ 0 h 332"/>
                  <a:gd name="T8" fmla="*/ 0 w 759"/>
                  <a:gd name="T9" fmla="*/ 0 h 332"/>
                  <a:gd name="T10" fmla="*/ 0 w 759"/>
                  <a:gd name="T11" fmla="*/ 0 h 332"/>
                  <a:gd name="T12" fmla="*/ 0 w 759"/>
                  <a:gd name="T13" fmla="*/ 0 h 332"/>
                  <a:gd name="T14" fmla="*/ 0 w 759"/>
                  <a:gd name="T15" fmla="*/ 0 h 332"/>
                  <a:gd name="T16" fmla="*/ 0 w 759"/>
                  <a:gd name="T17" fmla="*/ 0 h 332"/>
                  <a:gd name="T18" fmla="*/ 0 w 759"/>
                  <a:gd name="T19" fmla="*/ 0 h 3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9"/>
                  <a:gd name="T31" fmla="*/ 0 h 332"/>
                  <a:gd name="T32" fmla="*/ 759 w 759"/>
                  <a:gd name="T33" fmla="*/ 332 h 3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9" h="332">
                    <a:moveTo>
                      <a:pt x="292" y="0"/>
                    </a:moveTo>
                    <a:lnTo>
                      <a:pt x="0" y="15"/>
                    </a:lnTo>
                    <a:lnTo>
                      <a:pt x="221" y="332"/>
                    </a:lnTo>
                    <a:lnTo>
                      <a:pt x="759" y="291"/>
                    </a:lnTo>
                    <a:lnTo>
                      <a:pt x="700" y="251"/>
                    </a:lnTo>
                    <a:lnTo>
                      <a:pt x="261" y="266"/>
                    </a:lnTo>
                    <a:lnTo>
                      <a:pt x="145" y="71"/>
                    </a:lnTo>
                    <a:lnTo>
                      <a:pt x="360" y="1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" name="Freeform 187"/>
              <p:cNvSpPr>
                <a:spLocks/>
              </p:cNvSpPr>
              <p:nvPr/>
            </p:nvSpPr>
            <p:spPr bwMode="auto">
              <a:xfrm>
                <a:off x="3582" y="2852"/>
                <a:ext cx="219" cy="28"/>
              </a:xfrm>
              <a:custGeom>
                <a:avLst/>
                <a:gdLst>
                  <a:gd name="T0" fmla="*/ 0 w 657"/>
                  <a:gd name="T1" fmla="*/ 0 h 84"/>
                  <a:gd name="T2" fmla="*/ 0 w 657"/>
                  <a:gd name="T3" fmla="*/ 0 h 84"/>
                  <a:gd name="T4" fmla="*/ 0 w 657"/>
                  <a:gd name="T5" fmla="*/ 0 h 84"/>
                  <a:gd name="T6" fmla="*/ 0 w 657"/>
                  <a:gd name="T7" fmla="*/ 0 h 84"/>
                  <a:gd name="T8" fmla="*/ 0 w 657"/>
                  <a:gd name="T9" fmla="*/ 0 h 84"/>
                  <a:gd name="T10" fmla="*/ 0 w 657"/>
                  <a:gd name="T11" fmla="*/ 0 h 84"/>
                  <a:gd name="T12" fmla="*/ 0 w 657"/>
                  <a:gd name="T13" fmla="*/ 0 h 84"/>
                  <a:gd name="T14" fmla="*/ 0 w 657"/>
                  <a:gd name="T15" fmla="*/ 0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7"/>
                  <a:gd name="T25" fmla="*/ 0 h 84"/>
                  <a:gd name="T26" fmla="*/ 657 w 657"/>
                  <a:gd name="T27" fmla="*/ 84 h 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7" h="84">
                    <a:moveTo>
                      <a:pt x="0" y="84"/>
                    </a:moveTo>
                    <a:lnTo>
                      <a:pt x="113" y="71"/>
                    </a:lnTo>
                    <a:lnTo>
                      <a:pt x="337" y="42"/>
                    </a:lnTo>
                    <a:lnTo>
                      <a:pt x="558" y="13"/>
                    </a:lnTo>
                    <a:lnTo>
                      <a:pt x="657" y="0"/>
                    </a:lnTo>
                    <a:lnTo>
                      <a:pt x="164" y="17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" name="Freeform 188"/>
              <p:cNvSpPr>
                <a:spLocks/>
              </p:cNvSpPr>
              <p:nvPr/>
            </p:nvSpPr>
            <p:spPr bwMode="auto">
              <a:xfrm>
                <a:off x="3203" y="2181"/>
                <a:ext cx="608" cy="150"/>
              </a:xfrm>
              <a:custGeom>
                <a:avLst/>
                <a:gdLst>
                  <a:gd name="T0" fmla="*/ 1 w 1825"/>
                  <a:gd name="T1" fmla="*/ 0 h 451"/>
                  <a:gd name="T2" fmla="*/ 1 w 1825"/>
                  <a:gd name="T3" fmla="*/ 0 h 451"/>
                  <a:gd name="T4" fmla="*/ 1 w 1825"/>
                  <a:gd name="T5" fmla="*/ 0 h 451"/>
                  <a:gd name="T6" fmla="*/ 1 w 1825"/>
                  <a:gd name="T7" fmla="*/ 0 h 451"/>
                  <a:gd name="T8" fmla="*/ 0 w 1825"/>
                  <a:gd name="T9" fmla="*/ 0 h 451"/>
                  <a:gd name="T10" fmla="*/ 0 w 1825"/>
                  <a:gd name="T11" fmla="*/ 0 h 451"/>
                  <a:gd name="T12" fmla="*/ 1 w 1825"/>
                  <a:gd name="T13" fmla="*/ 0 h 451"/>
                  <a:gd name="T14" fmla="*/ 0 w 1825"/>
                  <a:gd name="T15" fmla="*/ 0 h 451"/>
                  <a:gd name="T16" fmla="*/ 0 w 1825"/>
                  <a:gd name="T17" fmla="*/ 0 h 451"/>
                  <a:gd name="T18" fmla="*/ 1 w 1825"/>
                  <a:gd name="T19" fmla="*/ 0 h 451"/>
                  <a:gd name="T20" fmla="*/ 1 w 1825"/>
                  <a:gd name="T21" fmla="*/ 0 h 451"/>
                  <a:gd name="T22" fmla="*/ 1 w 1825"/>
                  <a:gd name="T23" fmla="*/ 0 h 451"/>
                  <a:gd name="T24" fmla="*/ 1 w 1825"/>
                  <a:gd name="T25" fmla="*/ 0 h 4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25"/>
                  <a:gd name="T40" fmla="*/ 0 h 451"/>
                  <a:gd name="T41" fmla="*/ 1825 w 1825"/>
                  <a:gd name="T42" fmla="*/ 451 h 4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25" h="451">
                    <a:moveTo>
                      <a:pt x="1825" y="97"/>
                    </a:moveTo>
                    <a:lnTo>
                      <a:pt x="1527" y="47"/>
                    </a:lnTo>
                    <a:lnTo>
                      <a:pt x="1472" y="4"/>
                    </a:lnTo>
                    <a:lnTo>
                      <a:pt x="1391" y="0"/>
                    </a:lnTo>
                    <a:lnTo>
                      <a:pt x="0" y="308"/>
                    </a:lnTo>
                    <a:lnTo>
                      <a:pt x="451" y="451"/>
                    </a:lnTo>
                    <a:lnTo>
                      <a:pt x="1628" y="153"/>
                    </a:lnTo>
                    <a:lnTo>
                      <a:pt x="433" y="385"/>
                    </a:lnTo>
                    <a:lnTo>
                      <a:pt x="310" y="305"/>
                    </a:lnTo>
                    <a:lnTo>
                      <a:pt x="1400" y="42"/>
                    </a:lnTo>
                    <a:lnTo>
                      <a:pt x="1476" y="63"/>
                    </a:lnTo>
                    <a:lnTo>
                      <a:pt x="1825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" name="Freeform 189"/>
              <p:cNvSpPr>
                <a:spLocks/>
              </p:cNvSpPr>
              <p:nvPr/>
            </p:nvSpPr>
            <p:spPr bwMode="auto">
              <a:xfrm>
                <a:off x="3653" y="2490"/>
                <a:ext cx="315" cy="128"/>
              </a:xfrm>
              <a:custGeom>
                <a:avLst/>
                <a:gdLst>
                  <a:gd name="T0" fmla="*/ 0 w 945"/>
                  <a:gd name="T1" fmla="*/ 0 h 382"/>
                  <a:gd name="T2" fmla="*/ 0 w 945"/>
                  <a:gd name="T3" fmla="*/ 0 h 382"/>
                  <a:gd name="T4" fmla="*/ 0 w 945"/>
                  <a:gd name="T5" fmla="*/ 0 h 382"/>
                  <a:gd name="T6" fmla="*/ 0 w 945"/>
                  <a:gd name="T7" fmla="*/ 0 h 382"/>
                  <a:gd name="T8" fmla="*/ 0 w 945"/>
                  <a:gd name="T9" fmla="*/ 0 h 382"/>
                  <a:gd name="T10" fmla="*/ 0 w 945"/>
                  <a:gd name="T11" fmla="*/ 0 h 3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5"/>
                  <a:gd name="T19" fmla="*/ 0 h 382"/>
                  <a:gd name="T20" fmla="*/ 945 w 945"/>
                  <a:gd name="T21" fmla="*/ 382 h 3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5" h="382">
                    <a:moveTo>
                      <a:pt x="0" y="382"/>
                    </a:moveTo>
                    <a:lnTo>
                      <a:pt x="272" y="118"/>
                    </a:lnTo>
                    <a:lnTo>
                      <a:pt x="663" y="0"/>
                    </a:lnTo>
                    <a:lnTo>
                      <a:pt x="945" y="118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" name="Freeform 190"/>
              <p:cNvSpPr>
                <a:spLocks/>
              </p:cNvSpPr>
              <p:nvPr/>
            </p:nvSpPr>
            <p:spPr bwMode="auto">
              <a:xfrm>
                <a:off x="3499" y="2461"/>
                <a:ext cx="561" cy="391"/>
              </a:xfrm>
              <a:custGeom>
                <a:avLst/>
                <a:gdLst>
                  <a:gd name="T0" fmla="*/ 0 w 1682"/>
                  <a:gd name="T1" fmla="*/ 0 h 1174"/>
                  <a:gd name="T2" fmla="*/ 1 w 1682"/>
                  <a:gd name="T3" fmla="*/ 0 h 1174"/>
                  <a:gd name="T4" fmla="*/ 1 w 1682"/>
                  <a:gd name="T5" fmla="*/ 0 h 1174"/>
                  <a:gd name="T6" fmla="*/ 1 w 1682"/>
                  <a:gd name="T7" fmla="*/ 0 h 1174"/>
                  <a:gd name="T8" fmla="*/ 1 w 1682"/>
                  <a:gd name="T9" fmla="*/ 0 h 1174"/>
                  <a:gd name="T10" fmla="*/ 1 w 1682"/>
                  <a:gd name="T11" fmla="*/ 0 h 1174"/>
                  <a:gd name="T12" fmla="*/ 1 w 1682"/>
                  <a:gd name="T13" fmla="*/ 0 h 1174"/>
                  <a:gd name="T14" fmla="*/ 1 w 1682"/>
                  <a:gd name="T15" fmla="*/ 0 h 1174"/>
                  <a:gd name="T16" fmla="*/ 0 w 1682"/>
                  <a:gd name="T17" fmla="*/ 1 h 1174"/>
                  <a:gd name="T18" fmla="*/ 1 w 1682"/>
                  <a:gd name="T19" fmla="*/ 0 h 1174"/>
                  <a:gd name="T20" fmla="*/ 1 w 1682"/>
                  <a:gd name="T21" fmla="*/ 0 h 1174"/>
                  <a:gd name="T22" fmla="*/ 0 w 1682"/>
                  <a:gd name="T23" fmla="*/ 0 h 1174"/>
                  <a:gd name="T24" fmla="*/ 1 w 1682"/>
                  <a:gd name="T25" fmla="*/ 0 h 1174"/>
                  <a:gd name="T26" fmla="*/ 1 w 1682"/>
                  <a:gd name="T27" fmla="*/ 0 h 1174"/>
                  <a:gd name="T28" fmla="*/ 0 w 1682"/>
                  <a:gd name="T29" fmla="*/ 0 h 1174"/>
                  <a:gd name="T30" fmla="*/ 0 w 1682"/>
                  <a:gd name="T31" fmla="*/ 0 h 1174"/>
                  <a:gd name="T32" fmla="*/ 1 w 1682"/>
                  <a:gd name="T33" fmla="*/ 0 h 1174"/>
                  <a:gd name="T34" fmla="*/ 0 w 1682"/>
                  <a:gd name="T35" fmla="*/ 0 h 1174"/>
                  <a:gd name="T36" fmla="*/ 0 w 1682"/>
                  <a:gd name="T37" fmla="*/ 0 h 1174"/>
                  <a:gd name="T38" fmla="*/ 0 w 1682"/>
                  <a:gd name="T39" fmla="*/ 0 h 1174"/>
                  <a:gd name="T40" fmla="*/ 0 w 1682"/>
                  <a:gd name="T41" fmla="*/ 0 h 11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82"/>
                  <a:gd name="T64" fmla="*/ 0 h 1174"/>
                  <a:gd name="T65" fmla="*/ 1682 w 1682"/>
                  <a:gd name="T66" fmla="*/ 1174 h 11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82" h="1174">
                    <a:moveTo>
                      <a:pt x="939" y="0"/>
                    </a:moveTo>
                    <a:lnTo>
                      <a:pt x="1648" y="189"/>
                    </a:lnTo>
                    <a:lnTo>
                      <a:pt x="1682" y="300"/>
                    </a:lnTo>
                    <a:lnTo>
                      <a:pt x="1338" y="417"/>
                    </a:lnTo>
                    <a:lnTo>
                      <a:pt x="1293" y="505"/>
                    </a:lnTo>
                    <a:lnTo>
                      <a:pt x="1316" y="605"/>
                    </a:lnTo>
                    <a:lnTo>
                      <a:pt x="1366" y="678"/>
                    </a:lnTo>
                    <a:lnTo>
                      <a:pt x="1465" y="732"/>
                    </a:lnTo>
                    <a:lnTo>
                      <a:pt x="0" y="1174"/>
                    </a:lnTo>
                    <a:lnTo>
                      <a:pt x="1348" y="716"/>
                    </a:lnTo>
                    <a:lnTo>
                      <a:pt x="1259" y="662"/>
                    </a:lnTo>
                    <a:lnTo>
                      <a:pt x="828" y="755"/>
                    </a:lnTo>
                    <a:lnTo>
                      <a:pt x="1237" y="600"/>
                    </a:lnTo>
                    <a:lnTo>
                      <a:pt x="1243" y="473"/>
                    </a:lnTo>
                    <a:lnTo>
                      <a:pt x="368" y="666"/>
                    </a:lnTo>
                    <a:lnTo>
                      <a:pt x="346" y="573"/>
                    </a:lnTo>
                    <a:lnTo>
                      <a:pt x="1642" y="226"/>
                    </a:lnTo>
                    <a:lnTo>
                      <a:pt x="982" y="68"/>
                    </a:lnTo>
                    <a:lnTo>
                      <a:pt x="474" y="235"/>
                    </a:lnTo>
                    <a:lnTo>
                      <a:pt x="9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" name="Freeform 191"/>
              <p:cNvSpPr>
                <a:spLocks/>
              </p:cNvSpPr>
              <p:nvPr/>
            </p:nvSpPr>
            <p:spPr bwMode="auto">
              <a:xfrm>
                <a:off x="3770" y="2810"/>
                <a:ext cx="99" cy="47"/>
              </a:xfrm>
              <a:custGeom>
                <a:avLst/>
                <a:gdLst>
                  <a:gd name="T0" fmla="*/ 0 w 297"/>
                  <a:gd name="T1" fmla="*/ 0 h 141"/>
                  <a:gd name="T2" fmla="*/ 0 w 297"/>
                  <a:gd name="T3" fmla="*/ 0 h 141"/>
                  <a:gd name="T4" fmla="*/ 0 w 297"/>
                  <a:gd name="T5" fmla="*/ 0 h 141"/>
                  <a:gd name="T6" fmla="*/ 0 w 297"/>
                  <a:gd name="T7" fmla="*/ 0 h 141"/>
                  <a:gd name="T8" fmla="*/ 0 w 297"/>
                  <a:gd name="T9" fmla="*/ 0 h 141"/>
                  <a:gd name="T10" fmla="*/ 0 w 297"/>
                  <a:gd name="T11" fmla="*/ 0 h 141"/>
                  <a:gd name="T12" fmla="*/ 0 w 297"/>
                  <a:gd name="T13" fmla="*/ 0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7"/>
                  <a:gd name="T22" fmla="*/ 0 h 141"/>
                  <a:gd name="T23" fmla="*/ 297 w 297"/>
                  <a:gd name="T24" fmla="*/ 141 h 1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7" h="141">
                    <a:moveTo>
                      <a:pt x="197" y="0"/>
                    </a:moveTo>
                    <a:lnTo>
                      <a:pt x="297" y="121"/>
                    </a:lnTo>
                    <a:lnTo>
                      <a:pt x="0" y="141"/>
                    </a:lnTo>
                    <a:lnTo>
                      <a:pt x="169" y="88"/>
                    </a:lnTo>
                    <a:lnTo>
                      <a:pt x="129" y="13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5" name="Group 192"/>
            <p:cNvGrpSpPr>
              <a:grpSpLocks/>
            </p:cNvGrpSpPr>
            <p:nvPr/>
          </p:nvGrpSpPr>
          <p:grpSpPr bwMode="auto">
            <a:xfrm>
              <a:off x="2112" y="2540"/>
              <a:ext cx="1207" cy="791"/>
              <a:chOff x="2880" y="2118"/>
              <a:chExt cx="1207" cy="1073"/>
            </a:xfrm>
          </p:grpSpPr>
          <p:sp>
            <p:nvSpPr>
              <p:cNvPr id="246" name="Freeform 193"/>
              <p:cNvSpPr>
                <a:spLocks/>
              </p:cNvSpPr>
              <p:nvPr/>
            </p:nvSpPr>
            <p:spPr bwMode="auto">
              <a:xfrm>
                <a:off x="2962" y="2240"/>
                <a:ext cx="856" cy="914"/>
              </a:xfrm>
              <a:custGeom>
                <a:avLst/>
                <a:gdLst>
                  <a:gd name="T0" fmla="*/ 0 w 2566"/>
                  <a:gd name="T1" fmla="*/ 0 h 2741"/>
                  <a:gd name="T2" fmla="*/ 0 w 2566"/>
                  <a:gd name="T3" fmla="*/ 0 h 2741"/>
                  <a:gd name="T4" fmla="*/ 0 w 2566"/>
                  <a:gd name="T5" fmla="*/ 0 h 2741"/>
                  <a:gd name="T6" fmla="*/ 0 w 2566"/>
                  <a:gd name="T7" fmla="*/ 0 h 2741"/>
                  <a:gd name="T8" fmla="*/ 0 w 2566"/>
                  <a:gd name="T9" fmla="*/ 1 h 2741"/>
                  <a:gd name="T10" fmla="*/ 0 w 2566"/>
                  <a:gd name="T11" fmla="*/ 1 h 2741"/>
                  <a:gd name="T12" fmla="*/ 1 w 2566"/>
                  <a:gd name="T13" fmla="*/ 1 h 2741"/>
                  <a:gd name="T14" fmla="*/ 1 w 2566"/>
                  <a:gd name="T15" fmla="*/ 1 h 2741"/>
                  <a:gd name="T16" fmla="*/ 1 w 2566"/>
                  <a:gd name="T17" fmla="*/ 0 h 2741"/>
                  <a:gd name="T18" fmla="*/ 0 w 2566"/>
                  <a:gd name="T19" fmla="*/ 0 h 2741"/>
                  <a:gd name="T20" fmla="*/ 0 w 2566"/>
                  <a:gd name="T21" fmla="*/ 0 h 27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66"/>
                  <a:gd name="T34" fmla="*/ 0 h 2741"/>
                  <a:gd name="T35" fmla="*/ 2566 w 2566"/>
                  <a:gd name="T36" fmla="*/ 2741 h 27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66" h="2741">
                    <a:moveTo>
                      <a:pt x="92" y="0"/>
                    </a:moveTo>
                    <a:lnTo>
                      <a:pt x="94" y="307"/>
                    </a:lnTo>
                    <a:lnTo>
                      <a:pt x="10" y="530"/>
                    </a:lnTo>
                    <a:lnTo>
                      <a:pt x="364" y="818"/>
                    </a:lnTo>
                    <a:lnTo>
                      <a:pt x="0" y="1593"/>
                    </a:lnTo>
                    <a:lnTo>
                      <a:pt x="560" y="2741"/>
                    </a:lnTo>
                    <a:lnTo>
                      <a:pt x="1750" y="2587"/>
                    </a:lnTo>
                    <a:lnTo>
                      <a:pt x="2566" y="1882"/>
                    </a:lnTo>
                    <a:lnTo>
                      <a:pt x="1775" y="22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" name="Freeform 194"/>
              <p:cNvSpPr>
                <a:spLocks/>
              </p:cNvSpPr>
              <p:nvPr/>
            </p:nvSpPr>
            <p:spPr bwMode="auto">
              <a:xfrm>
                <a:off x="2933" y="2550"/>
                <a:ext cx="194" cy="326"/>
              </a:xfrm>
              <a:custGeom>
                <a:avLst/>
                <a:gdLst>
                  <a:gd name="T0" fmla="*/ 0 w 582"/>
                  <a:gd name="T1" fmla="*/ 0 h 978"/>
                  <a:gd name="T2" fmla="*/ 0 w 582"/>
                  <a:gd name="T3" fmla="*/ 0 h 978"/>
                  <a:gd name="T4" fmla="*/ 0 w 582"/>
                  <a:gd name="T5" fmla="*/ 0 h 978"/>
                  <a:gd name="T6" fmla="*/ 0 w 582"/>
                  <a:gd name="T7" fmla="*/ 0 h 978"/>
                  <a:gd name="T8" fmla="*/ 0 w 582"/>
                  <a:gd name="T9" fmla="*/ 0 h 978"/>
                  <a:gd name="T10" fmla="*/ 0 w 582"/>
                  <a:gd name="T11" fmla="*/ 0 h 978"/>
                  <a:gd name="T12" fmla="*/ 0 w 582"/>
                  <a:gd name="T13" fmla="*/ 0 h 9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2"/>
                  <a:gd name="T22" fmla="*/ 0 h 978"/>
                  <a:gd name="T23" fmla="*/ 582 w 582"/>
                  <a:gd name="T24" fmla="*/ 978 h 9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2" h="978">
                    <a:moveTo>
                      <a:pt x="300" y="0"/>
                    </a:moveTo>
                    <a:lnTo>
                      <a:pt x="0" y="48"/>
                    </a:lnTo>
                    <a:lnTo>
                      <a:pt x="37" y="135"/>
                    </a:lnTo>
                    <a:lnTo>
                      <a:pt x="582" y="978"/>
                    </a:lnTo>
                    <a:lnTo>
                      <a:pt x="339" y="126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" name="Freeform 195"/>
              <p:cNvSpPr>
                <a:spLocks/>
              </p:cNvSpPr>
              <p:nvPr/>
            </p:nvSpPr>
            <p:spPr bwMode="auto">
              <a:xfrm>
                <a:off x="2908" y="2710"/>
                <a:ext cx="482" cy="458"/>
              </a:xfrm>
              <a:custGeom>
                <a:avLst/>
                <a:gdLst>
                  <a:gd name="T0" fmla="*/ 0 w 1445"/>
                  <a:gd name="T1" fmla="*/ 0 h 1374"/>
                  <a:gd name="T2" fmla="*/ 0 w 1445"/>
                  <a:gd name="T3" fmla="*/ 0 h 1374"/>
                  <a:gd name="T4" fmla="*/ 0 w 1445"/>
                  <a:gd name="T5" fmla="*/ 1 h 1374"/>
                  <a:gd name="T6" fmla="*/ 1 w 1445"/>
                  <a:gd name="T7" fmla="*/ 1 h 1374"/>
                  <a:gd name="T8" fmla="*/ 0 w 1445"/>
                  <a:gd name="T9" fmla="*/ 1 h 1374"/>
                  <a:gd name="T10" fmla="*/ 0 w 1445"/>
                  <a:gd name="T11" fmla="*/ 0 h 1374"/>
                  <a:gd name="T12" fmla="*/ 0 w 1445"/>
                  <a:gd name="T13" fmla="*/ 0 h 1374"/>
                  <a:gd name="T14" fmla="*/ 0 w 1445"/>
                  <a:gd name="T15" fmla="*/ 0 h 13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5"/>
                  <a:gd name="T25" fmla="*/ 0 h 1374"/>
                  <a:gd name="T26" fmla="*/ 1445 w 1445"/>
                  <a:gd name="T27" fmla="*/ 1374 h 13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5" h="1374">
                    <a:moveTo>
                      <a:pt x="247" y="0"/>
                    </a:moveTo>
                    <a:lnTo>
                      <a:pt x="0" y="93"/>
                    </a:lnTo>
                    <a:lnTo>
                      <a:pt x="656" y="1374"/>
                    </a:lnTo>
                    <a:lnTo>
                      <a:pt x="1445" y="1331"/>
                    </a:lnTo>
                    <a:lnTo>
                      <a:pt x="719" y="1182"/>
                    </a:lnTo>
                    <a:lnTo>
                      <a:pt x="204" y="156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" name="Freeform 196"/>
              <p:cNvSpPr>
                <a:spLocks/>
              </p:cNvSpPr>
              <p:nvPr/>
            </p:nvSpPr>
            <p:spPr bwMode="auto">
              <a:xfrm>
                <a:off x="2891" y="2128"/>
                <a:ext cx="564" cy="285"/>
              </a:xfrm>
              <a:custGeom>
                <a:avLst/>
                <a:gdLst>
                  <a:gd name="T0" fmla="*/ 1 w 1694"/>
                  <a:gd name="T1" fmla="*/ 0 h 855"/>
                  <a:gd name="T2" fmla="*/ 0 w 1694"/>
                  <a:gd name="T3" fmla="*/ 0 h 855"/>
                  <a:gd name="T4" fmla="*/ 0 w 1694"/>
                  <a:gd name="T5" fmla="*/ 0 h 855"/>
                  <a:gd name="T6" fmla="*/ 1 w 1694"/>
                  <a:gd name="T7" fmla="*/ 0 h 855"/>
                  <a:gd name="T8" fmla="*/ 1 w 1694"/>
                  <a:gd name="T9" fmla="*/ 0 h 855"/>
                  <a:gd name="T10" fmla="*/ 0 w 1694"/>
                  <a:gd name="T11" fmla="*/ 0 h 855"/>
                  <a:gd name="T12" fmla="*/ 1 w 1694"/>
                  <a:gd name="T13" fmla="*/ 0 h 855"/>
                  <a:gd name="T14" fmla="*/ 1 w 1694"/>
                  <a:gd name="T15" fmla="*/ 0 h 855"/>
                  <a:gd name="T16" fmla="*/ 1 w 1694"/>
                  <a:gd name="T17" fmla="*/ 0 h 8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94"/>
                  <a:gd name="T28" fmla="*/ 0 h 855"/>
                  <a:gd name="T29" fmla="*/ 1694 w 1694"/>
                  <a:gd name="T30" fmla="*/ 855 h 8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94" h="855">
                    <a:moveTo>
                      <a:pt x="1463" y="0"/>
                    </a:moveTo>
                    <a:lnTo>
                      <a:pt x="20" y="275"/>
                    </a:lnTo>
                    <a:lnTo>
                      <a:pt x="0" y="335"/>
                    </a:lnTo>
                    <a:lnTo>
                      <a:pt x="1389" y="855"/>
                    </a:lnTo>
                    <a:lnTo>
                      <a:pt x="1694" y="731"/>
                    </a:lnTo>
                    <a:lnTo>
                      <a:pt x="845" y="455"/>
                    </a:lnTo>
                    <a:lnTo>
                      <a:pt x="1509" y="75"/>
                    </a:lnTo>
                    <a:lnTo>
                      <a:pt x="1463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" name="Freeform 197"/>
              <p:cNvSpPr>
                <a:spLocks/>
              </p:cNvSpPr>
              <p:nvPr/>
            </p:nvSpPr>
            <p:spPr bwMode="auto">
              <a:xfrm>
                <a:off x="2904" y="2371"/>
                <a:ext cx="602" cy="272"/>
              </a:xfrm>
              <a:custGeom>
                <a:avLst/>
                <a:gdLst>
                  <a:gd name="T0" fmla="*/ 0 w 1806"/>
                  <a:gd name="T1" fmla="*/ 0 h 816"/>
                  <a:gd name="T2" fmla="*/ 0 w 1806"/>
                  <a:gd name="T3" fmla="*/ 0 h 816"/>
                  <a:gd name="T4" fmla="*/ 0 w 1806"/>
                  <a:gd name="T5" fmla="*/ 0 h 816"/>
                  <a:gd name="T6" fmla="*/ 1 w 1806"/>
                  <a:gd name="T7" fmla="*/ 0 h 816"/>
                  <a:gd name="T8" fmla="*/ 1 w 1806"/>
                  <a:gd name="T9" fmla="*/ 0 h 816"/>
                  <a:gd name="T10" fmla="*/ 1 w 1806"/>
                  <a:gd name="T11" fmla="*/ 0 h 816"/>
                  <a:gd name="T12" fmla="*/ 1 w 1806"/>
                  <a:gd name="T13" fmla="*/ 0 h 816"/>
                  <a:gd name="T14" fmla="*/ 1 w 1806"/>
                  <a:gd name="T15" fmla="*/ 0 h 816"/>
                  <a:gd name="T16" fmla="*/ 0 w 1806"/>
                  <a:gd name="T17" fmla="*/ 0 h 816"/>
                  <a:gd name="T18" fmla="*/ 0 w 1806"/>
                  <a:gd name="T19" fmla="*/ 0 h 816"/>
                  <a:gd name="T20" fmla="*/ 0 w 1806"/>
                  <a:gd name="T21" fmla="*/ 0 h 8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06"/>
                  <a:gd name="T34" fmla="*/ 0 h 816"/>
                  <a:gd name="T35" fmla="*/ 1806 w 1806"/>
                  <a:gd name="T36" fmla="*/ 816 h 8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06" h="816">
                    <a:moveTo>
                      <a:pt x="241" y="0"/>
                    </a:moveTo>
                    <a:lnTo>
                      <a:pt x="0" y="101"/>
                    </a:lnTo>
                    <a:lnTo>
                      <a:pt x="0" y="172"/>
                    </a:lnTo>
                    <a:lnTo>
                      <a:pt x="1349" y="816"/>
                    </a:lnTo>
                    <a:lnTo>
                      <a:pt x="1779" y="687"/>
                    </a:lnTo>
                    <a:lnTo>
                      <a:pt x="1806" y="570"/>
                    </a:lnTo>
                    <a:lnTo>
                      <a:pt x="1574" y="551"/>
                    </a:lnTo>
                    <a:lnTo>
                      <a:pt x="1344" y="636"/>
                    </a:lnTo>
                    <a:lnTo>
                      <a:pt x="207" y="129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1" name="Freeform 198"/>
              <p:cNvSpPr>
                <a:spLocks/>
              </p:cNvSpPr>
              <p:nvPr/>
            </p:nvSpPr>
            <p:spPr bwMode="auto">
              <a:xfrm>
                <a:off x="3010" y="2500"/>
                <a:ext cx="454" cy="360"/>
              </a:xfrm>
              <a:custGeom>
                <a:avLst/>
                <a:gdLst>
                  <a:gd name="T0" fmla="*/ 0 w 1360"/>
                  <a:gd name="T1" fmla="*/ 0 h 1080"/>
                  <a:gd name="T2" fmla="*/ 0 w 1360"/>
                  <a:gd name="T3" fmla="*/ 0 h 1080"/>
                  <a:gd name="T4" fmla="*/ 0 w 1360"/>
                  <a:gd name="T5" fmla="*/ 0 h 1080"/>
                  <a:gd name="T6" fmla="*/ 0 w 1360"/>
                  <a:gd name="T7" fmla="*/ 0 h 1080"/>
                  <a:gd name="T8" fmla="*/ 0 w 1360"/>
                  <a:gd name="T9" fmla="*/ 0 h 1080"/>
                  <a:gd name="T10" fmla="*/ 0 w 1360"/>
                  <a:gd name="T11" fmla="*/ 0 h 1080"/>
                  <a:gd name="T12" fmla="*/ 0 w 1360"/>
                  <a:gd name="T13" fmla="*/ 0 h 1080"/>
                  <a:gd name="T14" fmla="*/ 1 w 1360"/>
                  <a:gd name="T15" fmla="*/ 0 h 1080"/>
                  <a:gd name="T16" fmla="*/ 1 w 1360"/>
                  <a:gd name="T17" fmla="*/ 0 h 1080"/>
                  <a:gd name="T18" fmla="*/ 1 w 1360"/>
                  <a:gd name="T19" fmla="*/ 0 h 1080"/>
                  <a:gd name="T20" fmla="*/ 0 w 1360"/>
                  <a:gd name="T21" fmla="*/ 0 h 1080"/>
                  <a:gd name="T22" fmla="*/ 0 w 1360"/>
                  <a:gd name="T23" fmla="*/ 0 h 1080"/>
                  <a:gd name="T24" fmla="*/ 0 w 1360"/>
                  <a:gd name="T25" fmla="*/ 0 h 1080"/>
                  <a:gd name="T26" fmla="*/ 0 w 1360"/>
                  <a:gd name="T27" fmla="*/ 0 h 10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60"/>
                  <a:gd name="T43" fmla="*/ 0 h 1080"/>
                  <a:gd name="T44" fmla="*/ 1360 w 1360"/>
                  <a:gd name="T45" fmla="*/ 1080 h 10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60" h="1080">
                    <a:moveTo>
                      <a:pt x="6" y="59"/>
                    </a:moveTo>
                    <a:lnTo>
                      <a:pt x="0" y="180"/>
                    </a:lnTo>
                    <a:lnTo>
                      <a:pt x="10" y="314"/>
                    </a:lnTo>
                    <a:lnTo>
                      <a:pt x="78" y="384"/>
                    </a:lnTo>
                    <a:lnTo>
                      <a:pt x="226" y="419"/>
                    </a:lnTo>
                    <a:lnTo>
                      <a:pt x="805" y="844"/>
                    </a:lnTo>
                    <a:lnTo>
                      <a:pt x="1060" y="1040"/>
                    </a:lnTo>
                    <a:lnTo>
                      <a:pt x="1244" y="1080"/>
                    </a:lnTo>
                    <a:lnTo>
                      <a:pt x="1219" y="835"/>
                    </a:lnTo>
                    <a:lnTo>
                      <a:pt x="1360" y="465"/>
                    </a:lnTo>
                    <a:lnTo>
                      <a:pt x="1075" y="450"/>
                    </a:lnTo>
                    <a:lnTo>
                      <a:pt x="50" y="0"/>
                    </a:lnTo>
                    <a:lnTo>
                      <a:pt x="6" y="59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2" name="Freeform 199"/>
              <p:cNvSpPr>
                <a:spLocks/>
              </p:cNvSpPr>
              <p:nvPr/>
            </p:nvSpPr>
            <p:spPr bwMode="auto">
              <a:xfrm>
                <a:off x="3286" y="2193"/>
                <a:ext cx="549" cy="130"/>
              </a:xfrm>
              <a:custGeom>
                <a:avLst/>
                <a:gdLst>
                  <a:gd name="T0" fmla="*/ 0 w 1646"/>
                  <a:gd name="T1" fmla="*/ 0 h 390"/>
                  <a:gd name="T2" fmla="*/ 0 w 1646"/>
                  <a:gd name="T3" fmla="*/ 0 h 390"/>
                  <a:gd name="T4" fmla="*/ 0 w 1646"/>
                  <a:gd name="T5" fmla="*/ 0 h 390"/>
                  <a:gd name="T6" fmla="*/ 0 w 1646"/>
                  <a:gd name="T7" fmla="*/ 0 h 390"/>
                  <a:gd name="T8" fmla="*/ 0 w 1646"/>
                  <a:gd name="T9" fmla="*/ 0 h 390"/>
                  <a:gd name="T10" fmla="*/ 0 w 1646"/>
                  <a:gd name="T11" fmla="*/ 0 h 390"/>
                  <a:gd name="T12" fmla="*/ 0 w 1646"/>
                  <a:gd name="T13" fmla="*/ 0 h 390"/>
                  <a:gd name="T14" fmla="*/ 0 w 1646"/>
                  <a:gd name="T15" fmla="*/ 0 h 390"/>
                  <a:gd name="T16" fmla="*/ 0 w 1646"/>
                  <a:gd name="T17" fmla="*/ 0 h 390"/>
                  <a:gd name="T18" fmla="*/ 0 w 1646"/>
                  <a:gd name="T19" fmla="*/ 0 h 390"/>
                  <a:gd name="T20" fmla="*/ 0 w 1646"/>
                  <a:gd name="T21" fmla="*/ 0 h 390"/>
                  <a:gd name="T22" fmla="*/ 1 w 1646"/>
                  <a:gd name="T23" fmla="*/ 0 h 390"/>
                  <a:gd name="T24" fmla="*/ 1 w 1646"/>
                  <a:gd name="T25" fmla="*/ 0 h 390"/>
                  <a:gd name="T26" fmla="*/ 1 w 1646"/>
                  <a:gd name="T27" fmla="*/ 0 h 390"/>
                  <a:gd name="T28" fmla="*/ 0 w 1646"/>
                  <a:gd name="T29" fmla="*/ 0 h 390"/>
                  <a:gd name="T30" fmla="*/ 0 w 1646"/>
                  <a:gd name="T31" fmla="*/ 0 h 390"/>
                  <a:gd name="T32" fmla="*/ 0 w 1646"/>
                  <a:gd name="T33" fmla="*/ 0 h 3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46"/>
                  <a:gd name="T52" fmla="*/ 0 h 390"/>
                  <a:gd name="T53" fmla="*/ 1646 w 1646"/>
                  <a:gd name="T54" fmla="*/ 390 h 3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46" h="390">
                    <a:moveTo>
                      <a:pt x="0" y="292"/>
                    </a:moveTo>
                    <a:lnTo>
                      <a:pt x="53" y="273"/>
                    </a:lnTo>
                    <a:lnTo>
                      <a:pt x="191" y="238"/>
                    </a:lnTo>
                    <a:lnTo>
                      <a:pt x="281" y="216"/>
                    </a:lnTo>
                    <a:lnTo>
                      <a:pt x="383" y="190"/>
                    </a:lnTo>
                    <a:lnTo>
                      <a:pt x="490" y="165"/>
                    </a:lnTo>
                    <a:lnTo>
                      <a:pt x="602" y="139"/>
                    </a:lnTo>
                    <a:lnTo>
                      <a:pt x="715" y="112"/>
                    </a:lnTo>
                    <a:lnTo>
                      <a:pt x="822" y="87"/>
                    </a:lnTo>
                    <a:lnTo>
                      <a:pt x="924" y="64"/>
                    </a:lnTo>
                    <a:lnTo>
                      <a:pt x="1014" y="43"/>
                    </a:lnTo>
                    <a:lnTo>
                      <a:pt x="1150" y="12"/>
                    </a:lnTo>
                    <a:lnTo>
                      <a:pt x="1202" y="0"/>
                    </a:lnTo>
                    <a:lnTo>
                      <a:pt x="1646" y="75"/>
                    </a:lnTo>
                    <a:lnTo>
                      <a:pt x="158" y="39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3" name="Freeform 200"/>
              <p:cNvSpPr>
                <a:spLocks/>
              </p:cNvSpPr>
              <p:nvPr/>
            </p:nvSpPr>
            <p:spPr bwMode="auto">
              <a:xfrm>
                <a:off x="3279" y="2664"/>
                <a:ext cx="86" cy="139"/>
              </a:xfrm>
              <a:custGeom>
                <a:avLst/>
                <a:gdLst>
                  <a:gd name="T0" fmla="*/ 0 w 259"/>
                  <a:gd name="T1" fmla="*/ 0 h 417"/>
                  <a:gd name="T2" fmla="*/ 0 w 259"/>
                  <a:gd name="T3" fmla="*/ 0 h 417"/>
                  <a:gd name="T4" fmla="*/ 0 w 259"/>
                  <a:gd name="T5" fmla="*/ 0 h 417"/>
                  <a:gd name="T6" fmla="*/ 0 w 259"/>
                  <a:gd name="T7" fmla="*/ 0 h 417"/>
                  <a:gd name="T8" fmla="*/ 0 w 259"/>
                  <a:gd name="T9" fmla="*/ 0 h 417"/>
                  <a:gd name="T10" fmla="*/ 0 w 259"/>
                  <a:gd name="T11" fmla="*/ 0 h 417"/>
                  <a:gd name="T12" fmla="*/ 0 w 259"/>
                  <a:gd name="T13" fmla="*/ 0 h 417"/>
                  <a:gd name="T14" fmla="*/ 0 w 259"/>
                  <a:gd name="T15" fmla="*/ 0 h 4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9"/>
                  <a:gd name="T25" fmla="*/ 0 h 417"/>
                  <a:gd name="T26" fmla="*/ 259 w 259"/>
                  <a:gd name="T27" fmla="*/ 417 h 4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9" h="417">
                    <a:moveTo>
                      <a:pt x="75" y="0"/>
                    </a:moveTo>
                    <a:lnTo>
                      <a:pt x="259" y="21"/>
                    </a:lnTo>
                    <a:lnTo>
                      <a:pt x="135" y="241"/>
                    </a:lnTo>
                    <a:lnTo>
                      <a:pt x="110" y="417"/>
                    </a:lnTo>
                    <a:lnTo>
                      <a:pt x="0" y="350"/>
                    </a:lnTo>
                    <a:lnTo>
                      <a:pt x="25" y="8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4" name="Freeform 201"/>
              <p:cNvSpPr>
                <a:spLocks/>
              </p:cNvSpPr>
              <p:nvPr/>
            </p:nvSpPr>
            <p:spPr bwMode="auto">
              <a:xfrm>
                <a:off x="3216" y="2803"/>
                <a:ext cx="141" cy="82"/>
              </a:xfrm>
              <a:custGeom>
                <a:avLst/>
                <a:gdLst>
                  <a:gd name="T0" fmla="*/ 0 w 423"/>
                  <a:gd name="T1" fmla="*/ 0 h 247"/>
                  <a:gd name="T2" fmla="*/ 0 w 423"/>
                  <a:gd name="T3" fmla="*/ 0 h 247"/>
                  <a:gd name="T4" fmla="*/ 0 w 423"/>
                  <a:gd name="T5" fmla="*/ 0 h 247"/>
                  <a:gd name="T6" fmla="*/ 0 w 423"/>
                  <a:gd name="T7" fmla="*/ 0 h 247"/>
                  <a:gd name="T8" fmla="*/ 0 w 423"/>
                  <a:gd name="T9" fmla="*/ 0 h 247"/>
                  <a:gd name="T10" fmla="*/ 0 w 423"/>
                  <a:gd name="T11" fmla="*/ 0 h 2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3"/>
                  <a:gd name="T19" fmla="*/ 0 h 247"/>
                  <a:gd name="T20" fmla="*/ 423 w 423"/>
                  <a:gd name="T21" fmla="*/ 247 h 2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3" h="247">
                    <a:moveTo>
                      <a:pt x="0" y="16"/>
                    </a:moveTo>
                    <a:lnTo>
                      <a:pt x="174" y="0"/>
                    </a:lnTo>
                    <a:lnTo>
                      <a:pt x="423" y="201"/>
                    </a:lnTo>
                    <a:lnTo>
                      <a:pt x="44" y="24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5" name="Freeform 202"/>
              <p:cNvSpPr>
                <a:spLocks/>
              </p:cNvSpPr>
              <p:nvPr/>
            </p:nvSpPr>
            <p:spPr bwMode="auto">
              <a:xfrm>
                <a:off x="3177" y="2893"/>
                <a:ext cx="793" cy="250"/>
              </a:xfrm>
              <a:custGeom>
                <a:avLst/>
                <a:gdLst>
                  <a:gd name="T0" fmla="*/ 0 w 2378"/>
                  <a:gd name="T1" fmla="*/ 0 h 751"/>
                  <a:gd name="T2" fmla="*/ 0 w 2378"/>
                  <a:gd name="T3" fmla="*/ 0 h 751"/>
                  <a:gd name="T4" fmla="*/ 0 w 2378"/>
                  <a:gd name="T5" fmla="*/ 0 h 751"/>
                  <a:gd name="T6" fmla="*/ 0 w 2378"/>
                  <a:gd name="T7" fmla="*/ 0 h 751"/>
                  <a:gd name="T8" fmla="*/ 1 w 2378"/>
                  <a:gd name="T9" fmla="*/ 0 h 751"/>
                  <a:gd name="T10" fmla="*/ 1 w 2378"/>
                  <a:gd name="T11" fmla="*/ 0 h 751"/>
                  <a:gd name="T12" fmla="*/ 1 w 2378"/>
                  <a:gd name="T13" fmla="*/ 0 h 751"/>
                  <a:gd name="T14" fmla="*/ 1 w 2378"/>
                  <a:gd name="T15" fmla="*/ 0 h 751"/>
                  <a:gd name="T16" fmla="*/ 1 w 2378"/>
                  <a:gd name="T17" fmla="*/ 0 h 751"/>
                  <a:gd name="T18" fmla="*/ 1 w 2378"/>
                  <a:gd name="T19" fmla="*/ 0 h 751"/>
                  <a:gd name="T20" fmla="*/ 1 w 2378"/>
                  <a:gd name="T21" fmla="*/ 0 h 751"/>
                  <a:gd name="T22" fmla="*/ 1 w 2378"/>
                  <a:gd name="T23" fmla="*/ 0 h 751"/>
                  <a:gd name="T24" fmla="*/ 1 w 2378"/>
                  <a:gd name="T25" fmla="*/ 0 h 751"/>
                  <a:gd name="T26" fmla="*/ 1 w 2378"/>
                  <a:gd name="T27" fmla="*/ 0 h 751"/>
                  <a:gd name="T28" fmla="*/ 1 w 2378"/>
                  <a:gd name="T29" fmla="*/ 0 h 751"/>
                  <a:gd name="T30" fmla="*/ 1 w 2378"/>
                  <a:gd name="T31" fmla="*/ 0 h 751"/>
                  <a:gd name="T32" fmla="*/ 0 w 2378"/>
                  <a:gd name="T33" fmla="*/ 0 h 751"/>
                  <a:gd name="T34" fmla="*/ 0 w 2378"/>
                  <a:gd name="T35" fmla="*/ 0 h 7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78"/>
                  <a:gd name="T55" fmla="*/ 0 h 751"/>
                  <a:gd name="T56" fmla="*/ 2378 w 2378"/>
                  <a:gd name="T57" fmla="*/ 751 h 7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78" h="751">
                    <a:moveTo>
                      <a:pt x="155" y="301"/>
                    </a:moveTo>
                    <a:lnTo>
                      <a:pt x="129" y="450"/>
                    </a:lnTo>
                    <a:lnTo>
                      <a:pt x="0" y="601"/>
                    </a:lnTo>
                    <a:lnTo>
                      <a:pt x="563" y="751"/>
                    </a:lnTo>
                    <a:lnTo>
                      <a:pt x="1684" y="647"/>
                    </a:lnTo>
                    <a:lnTo>
                      <a:pt x="1763" y="616"/>
                    </a:lnTo>
                    <a:lnTo>
                      <a:pt x="1913" y="647"/>
                    </a:lnTo>
                    <a:lnTo>
                      <a:pt x="2042" y="630"/>
                    </a:lnTo>
                    <a:lnTo>
                      <a:pt x="2187" y="607"/>
                    </a:lnTo>
                    <a:lnTo>
                      <a:pt x="2221" y="580"/>
                    </a:lnTo>
                    <a:lnTo>
                      <a:pt x="2276" y="534"/>
                    </a:lnTo>
                    <a:lnTo>
                      <a:pt x="2326" y="490"/>
                    </a:lnTo>
                    <a:lnTo>
                      <a:pt x="2348" y="471"/>
                    </a:lnTo>
                    <a:lnTo>
                      <a:pt x="2378" y="186"/>
                    </a:lnTo>
                    <a:lnTo>
                      <a:pt x="2218" y="0"/>
                    </a:lnTo>
                    <a:lnTo>
                      <a:pt x="1439" y="140"/>
                    </a:lnTo>
                    <a:lnTo>
                      <a:pt x="155" y="301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" name="Freeform 203"/>
              <p:cNvSpPr>
                <a:spLocks/>
              </p:cNvSpPr>
              <p:nvPr/>
            </p:nvSpPr>
            <p:spPr bwMode="auto">
              <a:xfrm>
                <a:off x="2961" y="2573"/>
                <a:ext cx="1021" cy="577"/>
              </a:xfrm>
              <a:custGeom>
                <a:avLst/>
                <a:gdLst>
                  <a:gd name="T0" fmla="*/ 0 w 3063"/>
                  <a:gd name="T1" fmla="*/ 0 h 1730"/>
                  <a:gd name="T2" fmla="*/ 0 w 3063"/>
                  <a:gd name="T3" fmla="*/ 0 h 1730"/>
                  <a:gd name="T4" fmla="*/ 0 w 3063"/>
                  <a:gd name="T5" fmla="*/ 0 h 1730"/>
                  <a:gd name="T6" fmla="*/ 0 w 3063"/>
                  <a:gd name="T7" fmla="*/ 0 h 1730"/>
                  <a:gd name="T8" fmla="*/ 0 w 3063"/>
                  <a:gd name="T9" fmla="*/ 0 h 1730"/>
                  <a:gd name="T10" fmla="*/ 0 w 3063"/>
                  <a:gd name="T11" fmla="*/ 0 h 1730"/>
                  <a:gd name="T12" fmla="*/ 0 w 3063"/>
                  <a:gd name="T13" fmla="*/ 0 h 1730"/>
                  <a:gd name="T14" fmla="*/ 1 w 3063"/>
                  <a:gd name="T15" fmla="*/ 0 h 1730"/>
                  <a:gd name="T16" fmla="*/ 1 w 3063"/>
                  <a:gd name="T17" fmla="*/ 0 h 1730"/>
                  <a:gd name="T18" fmla="*/ 1 w 3063"/>
                  <a:gd name="T19" fmla="*/ 0 h 1730"/>
                  <a:gd name="T20" fmla="*/ 1 w 3063"/>
                  <a:gd name="T21" fmla="*/ 0 h 1730"/>
                  <a:gd name="T22" fmla="*/ 1 w 3063"/>
                  <a:gd name="T23" fmla="*/ 0 h 1730"/>
                  <a:gd name="T24" fmla="*/ 1 w 3063"/>
                  <a:gd name="T25" fmla="*/ 1 h 1730"/>
                  <a:gd name="T26" fmla="*/ 1 w 3063"/>
                  <a:gd name="T27" fmla="*/ 1 h 1730"/>
                  <a:gd name="T28" fmla="*/ 1 w 3063"/>
                  <a:gd name="T29" fmla="*/ 1 h 1730"/>
                  <a:gd name="T30" fmla="*/ 1 w 3063"/>
                  <a:gd name="T31" fmla="*/ 1 h 1730"/>
                  <a:gd name="T32" fmla="*/ 1 w 3063"/>
                  <a:gd name="T33" fmla="*/ 1 h 1730"/>
                  <a:gd name="T34" fmla="*/ 1 w 3063"/>
                  <a:gd name="T35" fmla="*/ 1 h 1730"/>
                  <a:gd name="T36" fmla="*/ 0 w 3063"/>
                  <a:gd name="T37" fmla="*/ 1 h 1730"/>
                  <a:gd name="T38" fmla="*/ 0 w 3063"/>
                  <a:gd name="T39" fmla="*/ 1 h 1730"/>
                  <a:gd name="T40" fmla="*/ 1 w 3063"/>
                  <a:gd name="T41" fmla="*/ 1 h 1730"/>
                  <a:gd name="T42" fmla="*/ 1 w 3063"/>
                  <a:gd name="T43" fmla="*/ 1 h 1730"/>
                  <a:gd name="T44" fmla="*/ 1 w 3063"/>
                  <a:gd name="T45" fmla="*/ 1 h 1730"/>
                  <a:gd name="T46" fmla="*/ 1 w 3063"/>
                  <a:gd name="T47" fmla="*/ 1 h 1730"/>
                  <a:gd name="T48" fmla="*/ 1 w 3063"/>
                  <a:gd name="T49" fmla="*/ 0 h 1730"/>
                  <a:gd name="T50" fmla="*/ 1 w 3063"/>
                  <a:gd name="T51" fmla="*/ 0 h 1730"/>
                  <a:gd name="T52" fmla="*/ 1 w 3063"/>
                  <a:gd name="T53" fmla="*/ 0 h 1730"/>
                  <a:gd name="T54" fmla="*/ 1 w 3063"/>
                  <a:gd name="T55" fmla="*/ 0 h 1730"/>
                  <a:gd name="T56" fmla="*/ 1 w 3063"/>
                  <a:gd name="T57" fmla="*/ 0 h 1730"/>
                  <a:gd name="T58" fmla="*/ 1 w 3063"/>
                  <a:gd name="T59" fmla="*/ 0 h 1730"/>
                  <a:gd name="T60" fmla="*/ 1 w 3063"/>
                  <a:gd name="T61" fmla="*/ 0 h 1730"/>
                  <a:gd name="T62" fmla="*/ 0 w 3063"/>
                  <a:gd name="T63" fmla="*/ 1 h 1730"/>
                  <a:gd name="T64" fmla="*/ 0 w 3063"/>
                  <a:gd name="T65" fmla="*/ 1 h 1730"/>
                  <a:gd name="T66" fmla="*/ 0 w 3063"/>
                  <a:gd name="T67" fmla="*/ 0 h 1730"/>
                  <a:gd name="T68" fmla="*/ 0 w 3063"/>
                  <a:gd name="T69" fmla="*/ 0 h 1730"/>
                  <a:gd name="T70" fmla="*/ 0 w 3063"/>
                  <a:gd name="T71" fmla="*/ 0 h 1730"/>
                  <a:gd name="T72" fmla="*/ 0 w 3063"/>
                  <a:gd name="T73" fmla="*/ 0 h 17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63"/>
                  <a:gd name="T112" fmla="*/ 0 h 1730"/>
                  <a:gd name="T113" fmla="*/ 3063 w 3063"/>
                  <a:gd name="T114" fmla="*/ 1730 h 173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63" h="1730">
                    <a:moveTo>
                      <a:pt x="15" y="29"/>
                    </a:moveTo>
                    <a:lnTo>
                      <a:pt x="134" y="0"/>
                    </a:lnTo>
                    <a:lnTo>
                      <a:pt x="205" y="184"/>
                    </a:lnTo>
                    <a:lnTo>
                      <a:pt x="306" y="212"/>
                    </a:lnTo>
                    <a:lnTo>
                      <a:pt x="880" y="630"/>
                    </a:lnTo>
                    <a:lnTo>
                      <a:pt x="669" y="680"/>
                    </a:lnTo>
                    <a:lnTo>
                      <a:pt x="809" y="936"/>
                    </a:lnTo>
                    <a:lnTo>
                      <a:pt x="1284" y="885"/>
                    </a:lnTo>
                    <a:lnTo>
                      <a:pt x="1594" y="980"/>
                    </a:lnTo>
                    <a:lnTo>
                      <a:pt x="2453" y="705"/>
                    </a:lnTo>
                    <a:lnTo>
                      <a:pt x="2883" y="730"/>
                    </a:lnTo>
                    <a:lnTo>
                      <a:pt x="3063" y="970"/>
                    </a:lnTo>
                    <a:lnTo>
                      <a:pt x="3014" y="1427"/>
                    </a:lnTo>
                    <a:lnTo>
                      <a:pt x="2858" y="1555"/>
                    </a:lnTo>
                    <a:lnTo>
                      <a:pt x="2537" y="1614"/>
                    </a:lnTo>
                    <a:lnTo>
                      <a:pt x="2388" y="1581"/>
                    </a:lnTo>
                    <a:lnTo>
                      <a:pt x="2269" y="1620"/>
                    </a:lnTo>
                    <a:lnTo>
                      <a:pt x="1115" y="1730"/>
                    </a:lnTo>
                    <a:lnTo>
                      <a:pt x="561" y="1594"/>
                    </a:lnTo>
                    <a:lnTo>
                      <a:pt x="964" y="1535"/>
                    </a:lnTo>
                    <a:lnTo>
                      <a:pt x="2554" y="1409"/>
                    </a:lnTo>
                    <a:lnTo>
                      <a:pt x="2808" y="1395"/>
                    </a:lnTo>
                    <a:lnTo>
                      <a:pt x="2908" y="1160"/>
                    </a:lnTo>
                    <a:lnTo>
                      <a:pt x="2892" y="1133"/>
                    </a:lnTo>
                    <a:lnTo>
                      <a:pt x="2855" y="1074"/>
                    </a:lnTo>
                    <a:lnTo>
                      <a:pt x="2834" y="1042"/>
                    </a:lnTo>
                    <a:lnTo>
                      <a:pt x="2815" y="1012"/>
                    </a:lnTo>
                    <a:lnTo>
                      <a:pt x="2788" y="980"/>
                    </a:lnTo>
                    <a:lnTo>
                      <a:pt x="2536" y="1006"/>
                    </a:lnTo>
                    <a:lnTo>
                      <a:pt x="2372" y="1029"/>
                    </a:lnTo>
                    <a:lnTo>
                      <a:pt x="2298" y="1040"/>
                    </a:lnTo>
                    <a:lnTo>
                      <a:pt x="784" y="1215"/>
                    </a:lnTo>
                    <a:lnTo>
                      <a:pt x="703" y="1237"/>
                    </a:lnTo>
                    <a:lnTo>
                      <a:pt x="0" y="119"/>
                    </a:lnTo>
                    <a:lnTo>
                      <a:pt x="459" y="710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" name="Freeform 204"/>
              <p:cNvSpPr>
                <a:spLocks/>
              </p:cNvSpPr>
              <p:nvPr/>
            </p:nvSpPr>
            <p:spPr bwMode="auto">
              <a:xfrm>
                <a:off x="3660" y="2798"/>
                <a:ext cx="198" cy="60"/>
              </a:xfrm>
              <a:custGeom>
                <a:avLst/>
                <a:gdLst>
                  <a:gd name="T0" fmla="*/ 0 w 593"/>
                  <a:gd name="T1" fmla="*/ 0 h 178"/>
                  <a:gd name="T2" fmla="*/ 0 w 593"/>
                  <a:gd name="T3" fmla="*/ 0 h 178"/>
                  <a:gd name="T4" fmla="*/ 0 w 593"/>
                  <a:gd name="T5" fmla="*/ 0 h 178"/>
                  <a:gd name="T6" fmla="*/ 0 w 593"/>
                  <a:gd name="T7" fmla="*/ 0 h 178"/>
                  <a:gd name="T8" fmla="*/ 0 w 593"/>
                  <a:gd name="T9" fmla="*/ 0 h 178"/>
                  <a:gd name="T10" fmla="*/ 0 w 593"/>
                  <a:gd name="T11" fmla="*/ 0 h 178"/>
                  <a:gd name="T12" fmla="*/ 0 w 593"/>
                  <a:gd name="T13" fmla="*/ 0 h 178"/>
                  <a:gd name="T14" fmla="*/ 0 w 593"/>
                  <a:gd name="T15" fmla="*/ 0 h 178"/>
                  <a:gd name="T16" fmla="*/ 0 w 593"/>
                  <a:gd name="T17" fmla="*/ 0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3"/>
                  <a:gd name="T28" fmla="*/ 0 h 178"/>
                  <a:gd name="T29" fmla="*/ 593 w 593"/>
                  <a:gd name="T30" fmla="*/ 178 h 1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3" h="178">
                    <a:moveTo>
                      <a:pt x="0" y="178"/>
                    </a:moveTo>
                    <a:lnTo>
                      <a:pt x="423" y="161"/>
                    </a:lnTo>
                    <a:lnTo>
                      <a:pt x="593" y="142"/>
                    </a:lnTo>
                    <a:lnTo>
                      <a:pt x="519" y="68"/>
                    </a:lnTo>
                    <a:lnTo>
                      <a:pt x="546" y="0"/>
                    </a:lnTo>
                    <a:lnTo>
                      <a:pt x="380" y="29"/>
                    </a:lnTo>
                    <a:lnTo>
                      <a:pt x="155" y="124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948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8" name="Freeform 205"/>
              <p:cNvSpPr>
                <a:spLocks/>
              </p:cNvSpPr>
              <p:nvPr/>
            </p:nvSpPr>
            <p:spPr bwMode="auto">
              <a:xfrm>
                <a:off x="3267" y="2644"/>
                <a:ext cx="88" cy="159"/>
              </a:xfrm>
              <a:custGeom>
                <a:avLst/>
                <a:gdLst>
                  <a:gd name="T0" fmla="*/ 0 w 264"/>
                  <a:gd name="T1" fmla="*/ 0 h 477"/>
                  <a:gd name="T2" fmla="*/ 0 w 264"/>
                  <a:gd name="T3" fmla="*/ 0 h 477"/>
                  <a:gd name="T4" fmla="*/ 0 w 264"/>
                  <a:gd name="T5" fmla="*/ 0 h 477"/>
                  <a:gd name="T6" fmla="*/ 0 w 264"/>
                  <a:gd name="T7" fmla="*/ 0 h 477"/>
                  <a:gd name="T8" fmla="*/ 0 w 264"/>
                  <a:gd name="T9" fmla="*/ 0 h 477"/>
                  <a:gd name="T10" fmla="*/ 0 w 264"/>
                  <a:gd name="T11" fmla="*/ 0 h 477"/>
                  <a:gd name="T12" fmla="*/ 0 w 264"/>
                  <a:gd name="T13" fmla="*/ 0 h 477"/>
                  <a:gd name="T14" fmla="*/ 0 w 264"/>
                  <a:gd name="T15" fmla="*/ 0 h 477"/>
                  <a:gd name="T16" fmla="*/ 0 w 264"/>
                  <a:gd name="T17" fmla="*/ 0 h 477"/>
                  <a:gd name="T18" fmla="*/ 0 w 264"/>
                  <a:gd name="T19" fmla="*/ 0 h 477"/>
                  <a:gd name="T20" fmla="*/ 0 w 264"/>
                  <a:gd name="T21" fmla="*/ 0 h 477"/>
                  <a:gd name="T22" fmla="*/ 0 w 264"/>
                  <a:gd name="T23" fmla="*/ 0 h 4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4"/>
                  <a:gd name="T37" fmla="*/ 0 h 477"/>
                  <a:gd name="T38" fmla="*/ 264 w 264"/>
                  <a:gd name="T39" fmla="*/ 477 h 47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4" h="477">
                    <a:moveTo>
                      <a:pt x="9" y="420"/>
                    </a:moveTo>
                    <a:lnTo>
                      <a:pt x="0" y="266"/>
                    </a:lnTo>
                    <a:lnTo>
                      <a:pt x="59" y="96"/>
                    </a:lnTo>
                    <a:lnTo>
                      <a:pt x="109" y="0"/>
                    </a:lnTo>
                    <a:lnTo>
                      <a:pt x="264" y="81"/>
                    </a:lnTo>
                    <a:lnTo>
                      <a:pt x="214" y="106"/>
                    </a:lnTo>
                    <a:lnTo>
                      <a:pt x="119" y="131"/>
                    </a:lnTo>
                    <a:lnTo>
                      <a:pt x="73" y="245"/>
                    </a:lnTo>
                    <a:lnTo>
                      <a:pt x="73" y="366"/>
                    </a:lnTo>
                    <a:lnTo>
                      <a:pt x="144" y="477"/>
                    </a:lnTo>
                    <a:lnTo>
                      <a:pt x="9" y="420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9" name="Freeform 206"/>
              <p:cNvSpPr>
                <a:spLocks/>
              </p:cNvSpPr>
              <p:nvPr/>
            </p:nvSpPr>
            <p:spPr bwMode="auto">
              <a:xfrm>
                <a:off x="3283" y="2186"/>
                <a:ext cx="462" cy="165"/>
              </a:xfrm>
              <a:custGeom>
                <a:avLst/>
                <a:gdLst>
                  <a:gd name="T0" fmla="*/ 0 w 1385"/>
                  <a:gd name="T1" fmla="*/ 0 h 496"/>
                  <a:gd name="T2" fmla="*/ 1 w 1385"/>
                  <a:gd name="T3" fmla="*/ 0 h 496"/>
                  <a:gd name="T4" fmla="*/ 1 w 1385"/>
                  <a:gd name="T5" fmla="*/ 0 h 496"/>
                  <a:gd name="T6" fmla="*/ 0 w 1385"/>
                  <a:gd name="T7" fmla="*/ 0 h 496"/>
                  <a:gd name="T8" fmla="*/ 1 w 1385"/>
                  <a:gd name="T9" fmla="*/ 0 h 496"/>
                  <a:gd name="T10" fmla="*/ 0 w 1385"/>
                  <a:gd name="T11" fmla="*/ 0 h 496"/>
                  <a:gd name="T12" fmla="*/ 0 w 1385"/>
                  <a:gd name="T13" fmla="*/ 0 h 496"/>
                  <a:gd name="T14" fmla="*/ 0 w 1385"/>
                  <a:gd name="T15" fmla="*/ 0 h 4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85"/>
                  <a:gd name="T25" fmla="*/ 0 h 496"/>
                  <a:gd name="T26" fmla="*/ 1385 w 1385"/>
                  <a:gd name="T27" fmla="*/ 496 h 4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85" h="496">
                    <a:moveTo>
                      <a:pt x="0" y="297"/>
                    </a:moveTo>
                    <a:lnTo>
                      <a:pt x="1110" y="0"/>
                    </a:lnTo>
                    <a:lnTo>
                      <a:pt x="1255" y="31"/>
                    </a:lnTo>
                    <a:lnTo>
                      <a:pt x="269" y="309"/>
                    </a:lnTo>
                    <a:lnTo>
                      <a:pt x="1385" y="121"/>
                    </a:lnTo>
                    <a:lnTo>
                      <a:pt x="291" y="496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0" name="Freeform 207"/>
              <p:cNvSpPr>
                <a:spLocks/>
              </p:cNvSpPr>
              <p:nvPr/>
            </p:nvSpPr>
            <p:spPr bwMode="auto">
              <a:xfrm>
                <a:off x="3184" y="2785"/>
                <a:ext cx="198" cy="100"/>
              </a:xfrm>
              <a:custGeom>
                <a:avLst/>
                <a:gdLst>
                  <a:gd name="T0" fmla="*/ 0 w 595"/>
                  <a:gd name="T1" fmla="*/ 0 h 300"/>
                  <a:gd name="T2" fmla="*/ 0 w 595"/>
                  <a:gd name="T3" fmla="*/ 0 h 300"/>
                  <a:gd name="T4" fmla="*/ 0 w 595"/>
                  <a:gd name="T5" fmla="*/ 0 h 300"/>
                  <a:gd name="T6" fmla="*/ 0 w 595"/>
                  <a:gd name="T7" fmla="*/ 0 h 300"/>
                  <a:gd name="T8" fmla="*/ 0 w 595"/>
                  <a:gd name="T9" fmla="*/ 0 h 300"/>
                  <a:gd name="T10" fmla="*/ 0 w 595"/>
                  <a:gd name="T11" fmla="*/ 0 h 300"/>
                  <a:gd name="T12" fmla="*/ 0 w 595"/>
                  <a:gd name="T13" fmla="*/ 0 h 300"/>
                  <a:gd name="T14" fmla="*/ 0 w 595"/>
                  <a:gd name="T15" fmla="*/ 0 h 300"/>
                  <a:gd name="T16" fmla="*/ 0 w 595"/>
                  <a:gd name="T17" fmla="*/ 0 h 300"/>
                  <a:gd name="T18" fmla="*/ 0 w 595"/>
                  <a:gd name="T19" fmla="*/ 0 h 300"/>
                  <a:gd name="T20" fmla="*/ 0 w 595"/>
                  <a:gd name="T21" fmla="*/ 0 h 3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5"/>
                  <a:gd name="T34" fmla="*/ 0 h 300"/>
                  <a:gd name="T35" fmla="*/ 595 w 595"/>
                  <a:gd name="T36" fmla="*/ 300 h 3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5" h="300">
                    <a:moveTo>
                      <a:pt x="0" y="44"/>
                    </a:moveTo>
                    <a:lnTo>
                      <a:pt x="187" y="0"/>
                    </a:lnTo>
                    <a:lnTo>
                      <a:pt x="428" y="131"/>
                    </a:lnTo>
                    <a:lnTo>
                      <a:pt x="595" y="251"/>
                    </a:lnTo>
                    <a:lnTo>
                      <a:pt x="490" y="269"/>
                    </a:lnTo>
                    <a:lnTo>
                      <a:pt x="375" y="193"/>
                    </a:lnTo>
                    <a:lnTo>
                      <a:pt x="291" y="109"/>
                    </a:lnTo>
                    <a:lnTo>
                      <a:pt x="155" y="94"/>
                    </a:lnTo>
                    <a:lnTo>
                      <a:pt x="140" y="3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1" name="Freeform 208"/>
              <p:cNvSpPr>
                <a:spLocks/>
              </p:cNvSpPr>
              <p:nvPr/>
            </p:nvSpPr>
            <p:spPr bwMode="auto">
              <a:xfrm>
                <a:off x="3493" y="2413"/>
                <a:ext cx="151" cy="403"/>
              </a:xfrm>
              <a:custGeom>
                <a:avLst/>
                <a:gdLst>
                  <a:gd name="T0" fmla="*/ 0 w 452"/>
                  <a:gd name="T1" fmla="*/ 0 h 1211"/>
                  <a:gd name="T2" fmla="*/ 0 w 452"/>
                  <a:gd name="T3" fmla="*/ 0 h 1211"/>
                  <a:gd name="T4" fmla="*/ 0 w 452"/>
                  <a:gd name="T5" fmla="*/ 0 h 1211"/>
                  <a:gd name="T6" fmla="*/ 0 w 452"/>
                  <a:gd name="T7" fmla="*/ 0 h 1211"/>
                  <a:gd name="T8" fmla="*/ 0 w 452"/>
                  <a:gd name="T9" fmla="*/ 0 h 1211"/>
                  <a:gd name="T10" fmla="*/ 0 w 452"/>
                  <a:gd name="T11" fmla="*/ 1 h 1211"/>
                  <a:gd name="T12" fmla="*/ 0 w 452"/>
                  <a:gd name="T13" fmla="*/ 0 h 1211"/>
                  <a:gd name="T14" fmla="*/ 0 w 452"/>
                  <a:gd name="T15" fmla="*/ 0 h 1211"/>
                  <a:gd name="T16" fmla="*/ 0 w 452"/>
                  <a:gd name="T17" fmla="*/ 0 h 1211"/>
                  <a:gd name="T18" fmla="*/ 0 w 452"/>
                  <a:gd name="T19" fmla="*/ 0 h 1211"/>
                  <a:gd name="T20" fmla="*/ 0 w 452"/>
                  <a:gd name="T21" fmla="*/ 0 h 1211"/>
                  <a:gd name="T22" fmla="*/ 0 w 452"/>
                  <a:gd name="T23" fmla="*/ 0 h 1211"/>
                  <a:gd name="T24" fmla="*/ 0 w 452"/>
                  <a:gd name="T25" fmla="*/ 0 h 1211"/>
                  <a:gd name="T26" fmla="*/ 0 w 452"/>
                  <a:gd name="T27" fmla="*/ 0 h 1211"/>
                  <a:gd name="T28" fmla="*/ 0 w 452"/>
                  <a:gd name="T29" fmla="*/ 0 h 1211"/>
                  <a:gd name="T30" fmla="*/ 0 w 452"/>
                  <a:gd name="T31" fmla="*/ 0 h 1211"/>
                  <a:gd name="T32" fmla="*/ 0 w 452"/>
                  <a:gd name="T33" fmla="*/ 0 h 1211"/>
                  <a:gd name="T34" fmla="*/ 0 w 452"/>
                  <a:gd name="T35" fmla="*/ 0 h 12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2"/>
                  <a:gd name="T55" fmla="*/ 0 h 1211"/>
                  <a:gd name="T56" fmla="*/ 452 w 452"/>
                  <a:gd name="T57" fmla="*/ 1211 h 12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2" h="1211">
                    <a:moveTo>
                      <a:pt x="71" y="96"/>
                    </a:moveTo>
                    <a:lnTo>
                      <a:pt x="362" y="0"/>
                    </a:lnTo>
                    <a:lnTo>
                      <a:pt x="452" y="110"/>
                    </a:lnTo>
                    <a:lnTo>
                      <a:pt x="322" y="776"/>
                    </a:lnTo>
                    <a:lnTo>
                      <a:pt x="186" y="896"/>
                    </a:lnTo>
                    <a:lnTo>
                      <a:pt x="182" y="1211"/>
                    </a:lnTo>
                    <a:lnTo>
                      <a:pt x="71" y="1086"/>
                    </a:lnTo>
                    <a:lnTo>
                      <a:pt x="49" y="941"/>
                    </a:lnTo>
                    <a:lnTo>
                      <a:pt x="27" y="841"/>
                    </a:lnTo>
                    <a:lnTo>
                      <a:pt x="5" y="794"/>
                    </a:lnTo>
                    <a:lnTo>
                      <a:pt x="0" y="772"/>
                    </a:lnTo>
                    <a:lnTo>
                      <a:pt x="5" y="716"/>
                    </a:lnTo>
                    <a:lnTo>
                      <a:pt x="30" y="549"/>
                    </a:lnTo>
                    <a:lnTo>
                      <a:pt x="61" y="382"/>
                    </a:lnTo>
                    <a:lnTo>
                      <a:pt x="77" y="305"/>
                    </a:lnTo>
                    <a:lnTo>
                      <a:pt x="37" y="121"/>
                    </a:lnTo>
                    <a:lnTo>
                      <a:pt x="71" y="96"/>
                    </a:lnTo>
                    <a:close/>
                  </a:path>
                </a:pathLst>
              </a:custGeom>
              <a:solidFill>
                <a:srgbClr val="FF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2" name="Freeform 209"/>
              <p:cNvSpPr>
                <a:spLocks/>
              </p:cNvSpPr>
              <p:nvPr/>
            </p:nvSpPr>
            <p:spPr bwMode="auto">
              <a:xfrm>
                <a:off x="3510" y="2396"/>
                <a:ext cx="158" cy="430"/>
              </a:xfrm>
              <a:custGeom>
                <a:avLst/>
                <a:gdLst>
                  <a:gd name="T0" fmla="*/ 0 w 474"/>
                  <a:gd name="T1" fmla="*/ 0 h 1290"/>
                  <a:gd name="T2" fmla="*/ 0 w 474"/>
                  <a:gd name="T3" fmla="*/ 0 h 1290"/>
                  <a:gd name="T4" fmla="*/ 0 w 474"/>
                  <a:gd name="T5" fmla="*/ 0 h 1290"/>
                  <a:gd name="T6" fmla="*/ 0 w 474"/>
                  <a:gd name="T7" fmla="*/ 0 h 1290"/>
                  <a:gd name="T8" fmla="*/ 0 w 474"/>
                  <a:gd name="T9" fmla="*/ 0 h 1290"/>
                  <a:gd name="T10" fmla="*/ 0 w 474"/>
                  <a:gd name="T11" fmla="*/ 0 h 1290"/>
                  <a:gd name="T12" fmla="*/ 0 w 474"/>
                  <a:gd name="T13" fmla="*/ 1 h 1290"/>
                  <a:gd name="T14" fmla="*/ 0 w 474"/>
                  <a:gd name="T15" fmla="*/ 0 h 1290"/>
                  <a:gd name="T16" fmla="*/ 0 w 474"/>
                  <a:gd name="T17" fmla="*/ 0 h 1290"/>
                  <a:gd name="T18" fmla="*/ 0 w 474"/>
                  <a:gd name="T19" fmla="*/ 0 h 1290"/>
                  <a:gd name="T20" fmla="*/ 0 w 474"/>
                  <a:gd name="T21" fmla="*/ 0 h 1290"/>
                  <a:gd name="T22" fmla="*/ 0 w 474"/>
                  <a:gd name="T23" fmla="*/ 0 h 1290"/>
                  <a:gd name="T24" fmla="*/ 0 w 474"/>
                  <a:gd name="T25" fmla="*/ 0 h 1290"/>
                  <a:gd name="T26" fmla="*/ 0 w 474"/>
                  <a:gd name="T27" fmla="*/ 0 h 1290"/>
                  <a:gd name="T28" fmla="*/ 0 w 474"/>
                  <a:gd name="T29" fmla="*/ 0 h 1290"/>
                  <a:gd name="T30" fmla="*/ 0 w 474"/>
                  <a:gd name="T31" fmla="*/ 0 h 1290"/>
                  <a:gd name="T32" fmla="*/ 0 w 474"/>
                  <a:gd name="T33" fmla="*/ 0 h 1290"/>
                  <a:gd name="T34" fmla="*/ 0 w 474"/>
                  <a:gd name="T35" fmla="*/ 0 h 1290"/>
                  <a:gd name="T36" fmla="*/ 0 w 474"/>
                  <a:gd name="T37" fmla="*/ 0 h 1290"/>
                  <a:gd name="T38" fmla="*/ 0 w 474"/>
                  <a:gd name="T39" fmla="*/ 0 h 1290"/>
                  <a:gd name="T40" fmla="*/ 0 w 474"/>
                  <a:gd name="T41" fmla="*/ 0 h 1290"/>
                  <a:gd name="T42" fmla="*/ 0 w 474"/>
                  <a:gd name="T43" fmla="*/ 0 h 1290"/>
                  <a:gd name="T44" fmla="*/ 0 w 474"/>
                  <a:gd name="T45" fmla="*/ 0 h 1290"/>
                  <a:gd name="T46" fmla="*/ 0 w 474"/>
                  <a:gd name="T47" fmla="*/ 0 h 1290"/>
                  <a:gd name="T48" fmla="*/ 0 w 474"/>
                  <a:gd name="T49" fmla="*/ 0 h 1290"/>
                  <a:gd name="T50" fmla="*/ 0 w 474"/>
                  <a:gd name="T51" fmla="*/ 0 h 1290"/>
                  <a:gd name="T52" fmla="*/ 0 w 474"/>
                  <a:gd name="T53" fmla="*/ 0 h 1290"/>
                  <a:gd name="T54" fmla="*/ 0 w 474"/>
                  <a:gd name="T55" fmla="*/ 0 h 1290"/>
                  <a:gd name="T56" fmla="*/ 0 w 474"/>
                  <a:gd name="T57" fmla="*/ 0 h 12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74"/>
                  <a:gd name="T88" fmla="*/ 0 h 1290"/>
                  <a:gd name="T89" fmla="*/ 474 w 474"/>
                  <a:gd name="T90" fmla="*/ 1290 h 129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74" h="1290">
                    <a:moveTo>
                      <a:pt x="0" y="109"/>
                    </a:moveTo>
                    <a:lnTo>
                      <a:pt x="369" y="0"/>
                    </a:lnTo>
                    <a:lnTo>
                      <a:pt x="474" y="214"/>
                    </a:lnTo>
                    <a:lnTo>
                      <a:pt x="310" y="689"/>
                    </a:lnTo>
                    <a:lnTo>
                      <a:pt x="434" y="1005"/>
                    </a:lnTo>
                    <a:lnTo>
                      <a:pt x="230" y="959"/>
                    </a:lnTo>
                    <a:lnTo>
                      <a:pt x="140" y="1290"/>
                    </a:lnTo>
                    <a:lnTo>
                      <a:pt x="57" y="1026"/>
                    </a:lnTo>
                    <a:lnTo>
                      <a:pt x="15" y="779"/>
                    </a:lnTo>
                    <a:lnTo>
                      <a:pt x="90" y="509"/>
                    </a:lnTo>
                    <a:lnTo>
                      <a:pt x="34" y="304"/>
                    </a:lnTo>
                    <a:lnTo>
                      <a:pt x="124" y="214"/>
                    </a:lnTo>
                    <a:lnTo>
                      <a:pt x="230" y="244"/>
                    </a:lnTo>
                    <a:lnTo>
                      <a:pt x="190" y="339"/>
                    </a:lnTo>
                    <a:lnTo>
                      <a:pt x="264" y="390"/>
                    </a:lnTo>
                    <a:lnTo>
                      <a:pt x="115" y="689"/>
                    </a:lnTo>
                    <a:lnTo>
                      <a:pt x="190" y="675"/>
                    </a:lnTo>
                    <a:lnTo>
                      <a:pt x="115" y="900"/>
                    </a:lnTo>
                    <a:lnTo>
                      <a:pt x="214" y="785"/>
                    </a:lnTo>
                    <a:lnTo>
                      <a:pt x="260" y="555"/>
                    </a:lnTo>
                    <a:lnTo>
                      <a:pt x="260" y="484"/>
                    </a:lnTo>
                    <a:lnTo>
                      <a:pt x="339" y="314"/>
                    </a:lnTo>
                    <a:lnTo>
                      <a:pt x="285" y="300"/>
                    </a:lnTo>
                    <a:lnTo>
                      <a:pt x="304" y="170"/>
                    </a:lnTo>
                    <a:lnTo>
                      <a:pt x="180" y="149"/>
                    </a:lnTo>
                    <a:lnTo>
                      <a:pt x="199" y="99"/>
                    </a:lnTo>
                    <a:lnTo>
                      <a:pt x="25" y="195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3" name="Freeform 210"/>
              <p:cNvSpPr>
                <a:spLocks/>
              </p:cNvSpPr>
              <p:nvPr/>
            </p:nvSpPr>
            <p:spPr bwMode="auto">
              <a:xfrm>
                <a:off x="3022" y="2563"/>
                <a:ext cx="265" cy="228"/>
              </a:xfrm>
              <a:custGeom>
                <a:avLst/>
                <a:gdLst>
                  <a:gd name="T0" fmla="*/ 0 w 794"/>
                  <a:gd name="T1" fmla="*/ 0 h 686"/>
                  <a:gd name="T2" fmla="*/ 0 w 794"/>
                  <a:gd name="T3" fmla="*/ 0 h 686"/>
                  <a:gd name="T4" fmla="*/ 0 w 794"/>
                  <a:gd name="T5" fmla="*/ 0 h 686"/>
                  <a:gd name="T6" fmla="*/ 0 w 794"/>
                  <a:gd name="T7" fmla="*/ 0 h 686"/>
                  <a:gd name="T8" fmla="*/ 0 w 794"/>
                  <a:gd name="T9" fmla="*/ 0 h 686"/>
                  <a:gd name="T10" fmla="*/ 0 w 794"/>
                  <a:gd name="T11" fmla="*/ 0 h 686"/>
                  <a:gd name="T12" fmla="*/ 0 w 794"/>
                  <a:gd name="T13" fmla="*/ 0 h 686"/>
                  <a:gd name="T14" fmla="*/ 0 w 794"/>
                  <a:gd name="T15" fmla="*/ 0 h 686"/>
                  <a:gd name="T16" fmla="*/ 0 w 794"/>
                  <a:gd name="T17" fmla="*/ 0 h 686"/>
                  <a:gd name="T18" fmla="*/ 0 w 794"/>
                  <a:gd name="T19" fmla="*/ 0 h 686"/>
                  <a:gd name="T20" fmla="*/ 0 w 794"/>
                  <a:gd name="T21" fmla="*/ 0 h 686"/>
                  <a:gd name="T22" fmla="*/ 0 w 794"/>
                  <a:gd name="T23" fmla="*/ 0 h 6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4"/>
                  <a:gd name="T37" fmla="*/ 0 h 686"/>
                  <a:gd name="T38" fmla="*/ 794 w 794"/>
                  <a:gd name="T39" fmla="*/ 686 h 68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4" h="686">
                    <a:moveTo>
                      <a:pt x="0" y="136"/>
                    </a:moveTo>
                    <a:lnTo>
                      <a:pt x="60" y="40"/>
                    </a:lnTo>
                    <a:lnTo>
                      <a:pt x="134" y="0"/>
                    </a:lnTo>
                    <a:lnTo>
                      <a:pt x="144" y="96"/>
                    </a:lnTo>
                    <a:lnTo>
                      <a:pt x="349" y="291"/>
                    </a:lnTo>
                    <a:lnTo>
                      <a:pt x="653" y="466"/>
                    </a:lnTo>
                    <a:lnTo>
                      <a:pt x="794" y="341"/>
                    </a:lnTo>
                    <a:lnTo>
                      <a:pt x="714" y="686"/>
                    </a:lnTo>
                    <a:lnTo>
                      <a:pt x="100" y="230"/>
                    </a:lnTo>
                    <a:lnTo>
                      <a:pt x="20" y="21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4" name="Freeform 211"/>
              <p:cNvSpPr>
                <a:spLocks/>
              </p:cNvSpPr>
              <p:nvPr/>
            </p:nvSpPr>
            <p:spPr bwMode="auto">
              <a:xfrm>
                <a:off x="3016" y="2503"/>
                <a:ext cx="301" cy="173"/>
              </a:xfrm>
              <a:custGeom>
                <a:avLst/>
                <a:gdLst>
                  <a:gd name="T0" fmla="*/ 0 w 902"/>
                  <a:gd name="T1" fmla="*/ 0 h 521"/>
                  <a:gd name="T2" fmla="*/ 0 w 902"/>
                  <a:gd name="T3" fmla="*/ 0 h 521"/>
                  <a:gd name="T4" fmla="*/ 0 w 902"/>
                  <a:gd name="T5" fmla="*/ 0 h 521"/>
                  <a:gd name="T6" fmla="*/ 0 w 902"/>
                  <a:gd name="T7" fmla="*/ 0 h 521"/>
                  <a:gd name="T8" fmla="*/ 0 w 902"/>
                  <a:gd name="T9" fmla="*/ 0 h 521"/>
                  <a:gd name="T10" fmla="*/ 0 w 902"/>
                  <a:gd name="T11" fmla="*/ 0 h 521"/>
                  <a:gd name="T12" fmla="*/ 0 w 902"/>
                  <a:gd name="T13" fmla="*/ 0 h 521"/>
                  <a:gd name="T14" fmla="*/ 0 w 902"/>
                  <a:gd name="T15" fmla="*/ 0 h 521"/>
                  <a:gd name="T16" fmla="*/ 0 w 902"/>
                  <a:gd name="T17" fmla="*/ 0 h 5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2"/>
                  <a:gd name="T28" fmla="*/ 0 h 521"/>
                  <a:gd name="T29" fmla="*/ 902 w 902"/>
                  <a:gd name="T30" fmla="*/ 521 h 5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2" h="521">
                    <a:moveTo>
                      <a:pt x="32" y="40"/>
                    </a:moveTo>
                    <a:lnTo>
                      <a:pt x="0" y="102"/>
                    </a:lnTo>
                    <a:lnTo>
                      <a:pt x="143" y="121"/>
                    </a:lnTo>
                    <a:lnTo>
                      <a:pt x="767" y="446"/>
                    </a:lnTo>
                    <a:lnTo>
                      <a:pt x="812" y="521"/>
                    </a:lnTo>
                    <a:lnTo>
                      <a:pt x="902" y="435"/>
                    </a:lnTo>
                    <a:lnTo>
                      <a:pt x="93" y="0"/>
                    </a:lnTo>
                    <a:lnTo>
                      <a:pt x="32" y="4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" name="Freeform 212"/>
              <p:cNvSpPr>
                <a:spLocks/>
              </p:cNvSpPr>
              <p:nvPr/>
            </p:nvSpPr>
            <p:spPr bwMode="auto">
              <a:xfrm>
                <a:off x="3327" y="2600"/>
                <a:ext cx="753" cy="300"/>
              </a:xfrm>
              <a:custGeom>
                <a:avLst/>
                <a:gdLst>
                  <a:gd name="T0" fmla="*/ 0 w 2259"/>
                  <a:gd name="T1" fmla="*/ 0 h 900"/>
                  <a:gd name="T2" fmla="*/ 0 w 2259"/>
                  <a:gd name="T3" fmla="*/ 0 h 900"/>
                  <a:gd name="T4" fmla="*/ 0 w 2259"/>
                  <a:gd name="T5" fmla="*/ 0 h 900"/>
                  <a:gd name="T6" fmla="*/ 0 w 2259"/>
                  <a:gd name="T7" fmla="*/ 0 h 900"/>
                  <a:gd name="T8" fmla="*/ 0 w 2259"/>
                  <a:gd name="T9" fmla="*/ 0 h 900"/>
                  <a:gd name="T10" fmla="*/ 0 w 2259"/>
                  <a:gd name="T11" fmla="*/ 0 h 900"/>
                  <a:gd name="T12" fmla="*/ 0 w 2259"/>
                  <a:gd name="T13" fmla="*/ 0 h 900"/>
                  <a:gd name="T14" fmla="*/ 0 w 2259"/>
                  <a:gd name="T15" fmla="*/ 0 h 900"/>
                  <a:gd name="T16" fmla="*/ 0 w 2259"/>
                  <a:gd name="T17" fmla="*/ 0 h 900"/>
                  <a:gd name="T18" fmla="*/ 0 w 2259"/>
                  <a:gd name="T19" fmla="*/ 0 h 900"/>
                  <a:gd name="T20" fmla="*/ 0 w 2259"/>
                  <a:gd name="T21" fmla="*/ 0 h 900"/>
                  <a:gd name="T22" fmla="*/ 0 w 2259"/>
                  <a:gd name="T23" fmla="*/ 0 h 900"/>
                  <a:gd name="T24" fmla="*/ 0 w 2259"/>
                  <a:gd name="T25" fmla="*/ 0 h 900"/>
                  <a:gd name="T26" fmla="*/ 0 w 2259"/>
                  <a:gd name="T27" fmla="*/ 0 h 900"/>
                  <a:gd name="T28" fmla="*/ 1 w 2259"/>
                  <a:gd name="T29" fmla="*/ 0 h 900"/>
                  <a:gd name="T30" fmla="*/ 1 w 2259"/>
                  <a:gd name="T31" fmla="*/ 0 h 900"/>
                  <a:gd name="T32" fmla="*/ 1 w 2259"/>
                  <a:gd name="T33" fmla="*/ 0 h 900"/>
                  <a:gd name="T34" fmla="*/ 1 w 2259"/>
                  <a:gd name="T35" fmla="*/ 0 h 900"/>
                  <a:gd name="T36" fmla="*/ 0 w 2259"/>
                  <a:gd name="T37" fmla="*/ 0 h 900"/>
                  <a:gd name="T38" fmla="*/ 0 w 2259"/>
                  <a:gd name="T39" fmla="*/ 0 h 900"/>
                  <a:gd name="T40" fmla="*/ 0 w 2259"/>
                  <a:gd name="T41" fmla="*/ 0 h 900"/>
                  <a:gd name="T42" fmla="*/ 0 w 2259"/>
                  <a:gd name="T43" fmla="*/ 0 h 900"/>
                  <a:gd name="T44" fmla="*/ 0 w 2259"/>
                  <a:gd name="T45" fmla="*/ 0 h 900"/>
                  <a:gd name="T46" fmla="*/ 0 w 2259"/>
                  <a:gd name="T47" fmla="*/ 0 h 9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59"/>
                  <a:gd name="T73" fmla="*/ 0 h 900"/>
                  <a:gd name="T74" fmla="*/ 2259 w 2259"/>
                  <a:gd name="T75" fmla="*/ 900 h 9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59" h="900">
                    <a:moveTo>
                      <a:pt x="11" y="515"/>
                    </a:moveTo>
                    <a:lnTo>
                      <a:pt x="90" y="655"/>
                    </a:lnTo>
                    <a:lnTo>
                      <a:pt x="226" y="709"/>
                    </a:lnTo>
                    <a:lnTo>
                      <a:pt x="231" y="510"/>
                    </a:lnTo>
                    <a:lnTo>
                      <a:pt x="321" y="284"/>
                    </a:lnTo>
                    <a:lnTo>
                      <a:pt x="201" y="345"/>
                    </a:lnTo>
                    <a:lnTo>
                      <a:pt x="155" y="379"/>
                    </a:lnTo>
                    <a:lnTo>
                      <a:pt x="141" y="315"/>
                    </a:lnTo>
                    <a:lnTo>
                      <a:pt x="146" y="184"/>
                    </a:lnTo>
                    <a:lnTo>
                      <a:pt x="511" y="0"/>
                    </a:lnTo>
                    <a:lnTo>
                      <a:pt x="504" y="233"/>
                    </a:lnTo>
                    <a:lnTo>
                      <a:pt x="437" y="283"/>
                    </a:lnTo>
                    <a:lnTo>
                      <a:pt x="390" y="540"/>
                    </a:lnTo>
                    <a:lnTo>
                      <a:pt x="481" y="730"/>
                    </a:lnTo>
                    <a:lnTo>
                      <a:pt x="1885" y="305"/>
                    </a:lnTo>
                    <a:lnTo>
                      <a:pt x="1780" y="100"/>
                    </a:lnTo>
                    <a:lnTo>
                      <a:pt x="2259" y="299"/>
                    </a:lnTo>
                    <a:lnTo>
                      <a:pt x="2179" y="355"/>
                    </a:lnTo>
                    <a:lnTo>
                      <a:pt x="496" y="900"/>
                    </a:lnTo>
                    <a:lnTo>
                      <a:pt x="349" y="864"/>
                    </a:lnTo>
                    <a:lnTo>
                      <a:pt x="46" y="740"/>
                    </a:lnTo>
                    <a:lnTo>
                      <a:pt x="0" y="600"/>
                    </a:lnTo>
                    <a:lnTo>
                      <a:pt x="11" y="515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" name="Freeform 213"/>
              <p:cNvSpPr>
                <a:spLocks/>
              </p:cNvSpPr>
              <p:nvPr/>
            </p:nvSpPr>
            <p:spPr bwMode="auto">
              <a:xfrm>
                <a:off x="3610" y="2471"/>
                <a:ext cx="447" cy="195"/>
              </a:xfrm>
              <a:custGeom>
                <a:avLst/>
                <a:gdLst>
                  <a:gd name="T0" fmla="*/ 0 w 1340"/>
                  <a:gd name="T1" fmla="*/ 0 h 586"/>
                  <a:gd name="T2" fmla="*/ 0 w 1340"/>
                  <a:gd name="T3" fmla="*/ 0 h 586"/>
                  <a:gd name="T4" fmla="*/ 1 w 1340"/>
                  <a:gd name="T5" fmla="*/ 0 h 586"/>
                  <a:gd name="T6" fmla="*/ 1 w 1340"/>
                  <a:gd name="T7" fmla="*/ 0 h 586"/>
                  <a:gd name="T8" fmla="*/ 0 w 1340"/>
                  <a:gd name="T9" fmla="*/ 0 h 586"/>
                  <a:gd name="T10" fmla="*/ 0 w 1340"/>
                  <a:gd name="T11" fmla="*/ 0 h 586"/>
                  <a:gd name="T12" fmla="*/ 0 w 1340"/>
                  <a:gd name="T13" fmla="*/ 0 h 586"/>
                  <a:gd name="T14" fmla="*/ 0 w 1340"/>
                  <a:gd name="T15" fmla="*/ 0 h 5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40"/>
                  <a:gd name="T25" fmla="*/ 0 h 586"/>
                  <a:gd name="T26" fmla="*/ 1340 w 1340"/>
                  <a:gd name="T27" fmla="*/ 586 h 5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40" h="586">
                    <a:moveTo>
                      <a:pt x="100" y="210"/>
                    </a:moveTo>
                    <a:lnTo>
                      <a:pt x="634" y="0"/>
                    </a:lnTo>
                    <a:lnTo>
                      <a:pt x="1340" y="170"/>
                    </a:lnTo>
                    <a:lnTo>
                      <a:pt x="1208" y="256"/>
                    </a:lnTo>
                    <a:lnTo>
                      <a:pt x="14" y="586"/>
                    </a:lnTo>
                    <a:lnTo>
                      <a:pt x="0" y="436"/>
                    </a:lnTo>
                    <a:lnTo>
                      <a:pt x="100" y="21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" name="Freeform 214"/>
              <p:cNvSpPr>
                <a:spLocks/>
              </p:cNvSpPr>
              <p:nvPr/>
            </p:nvSpPr>
            <p:spPr bwMode="auto">
              <a:xfrm>
                <a:off x="2913" y="2415"/>
                <a:ext cx="462" cy="256"/>
              </a:xfrm>
              <a:custGeom>
                <a:avLst/>
                <a:gdLst>
                  <a:gd name="T0" fmla="*/ 0 w 1387"/>
                  <a:gd name="T1" fmla="*/ 0 h 770"/>
                  <a:gd name="T2" fmla="*/ 0 w 1387"/>
                  <a:gd name="T3" fmla="*/ 0 h 770"/>
                  <a:gd name="T4" fmla="*/ 1 w 1387"/>
                  <a:gd name="T5" fmla="*/ 0 h 770"/>
                  <a:gd name="T6" fmla="*/ 1 w 1387"/>
                  <a:gd name="T7" fmla="*/ 0 h 770"/>
                  <a:gd name="T8" fmla="*/ 0 w 1387"/>
                  <a:gd name="T9" fmla="*/ 0 h 770"/>
                  <a:gd name="T10" fmla="*/ 0 w 1387"/>
                  <a:gd name="T11" fmla="*/ 0 h 7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7"/>
                  <a:gd name="T19" fmla="*/ 0 h 770"/>
                  <a:gd name="T20" fmla="*/ 1387 w 1387"/>
                  <a:gd name="T21" fmla="*/ 770 h 7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7" h="770">
                    <a:moveTo>
                      <a:pt x="0" y="45"/>
                    </a:moveTo>
                    <a:lnTo>
                      <a:pt x="24" y="0"/>
                    </a:lnTo>
                    <a:lnTo>
                      <a:pt x="1387" y="659"/>
                    </a:lnTo>
                    <a:lnTo>
                      <a:pt x="1356" y="77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" name="Freeform 215"/>
              <p:cNvSpPr>
                <a:spLocks/>
              </p:cNvSpPr>
              <p:nvPr/>
            </p:nvSpPr>
            <p:spPr bwMode="auto">
              <a:xfrm>
                <a:off x="2991" y="2249"/>
                <a:ext cx="931" cy="316"/>
              </a:xfrm>
              <a:custGeom>
                <a:avLst/>
                <a:gdLst>
                  <a:gd name="T0" fmla="*/ 0 w 2793"/>
                  <a:gd name="T1" fmla="*/ 0 h 946"/>
                  <a:gd name="T2" fmla="*/ 1 w 2793"/>
                  <a:gd name="T3" fmla="*/ 0 h 946"/>
                  <a:gd name="T4" fmla="*/ 1 w 2793"/>
                  <a:gd name="T5" fmla="*/ 0 h 946"/>
                  <a:gd name="T6" fmla="*/ 1 w 2793"/>
                  <a:gd name="T7" fmla="*/ 0 h 946"/>
                  <a:gd name="T8" fmla="*/ 1 w 2793"/>
                  <a:gd name="T9" fmla="*/ 0 h 946"/>
                  <a:gd name="T10" fmla="*/ 1 w 2793"/>
                  <a:gd name="T11" fmla="*/ 0 h 946"/>
                  <a:gd name="T12" fmla="*/ 1 w 2793"/>
                  <a:gd name="T13" fmla="*/ 0 h 946"/>
                  <a:gd name="T14" fmla="*/ 1 w 2793"/>
                  <a:gd name="T15" fmla="*/ 0 h 946"/>
                  <a:gd name="T16" fmla="*/ 1 w 2793"/>
                  <a:gd name="T17" fmla="*/ 0 h 946"/>
                  <a:gd name="T18" fmla="*/ 1 w 2793"/>
                  <a:gd name="T19" fmla="*/ 0 h 946"/>
                  <a:gd name="T20" fmla="*/ 1 w 2793"/>
                  <a:gd name="T21" fmla="*/ 0 h 946"/>
                  <a:gd name="T22" fmla="*/ 1 w 2793"/>
                  <a:gd name="T23" fmla="*/ 0 h 946"/>
                  <a:gd name="T24" fmla="*/ 1 w 2793"/>
                  <a:gd name="T25" fmla="*/ 0 h 946"/>
                  <a:gd name="T26" fmla="*/ 1 w 2793"/>
                  <a:gd name="T27" fmla="*/ 0 h 946"/>
                  <a:gd name="T28" fmla="*/ 1 w 2793"/>
                  <a:gd name="T29" fmla="*/ 0 h 946"/>
                  <a:gd name="T30" fmla="*/ 0 w 2793"/>
                  <a:gd name="T31" fmla="*/ 0 h 946"/>
                  <a:gd name="T32" fmla="*/ 0 w 2793"/>
                  <a:gd name="T33" fmla="*/ 0 h 946"/>
                  <a:gd name="T34" fmla="*/ 0 w 2793"/>
                  <a:gd name="T35" fmla="*/ 0 h 946"/>
                  <a:gd name="T36" fmla="*/ 0 w 2793"/>
                  <a:gd name="T37" fmla="*/ 0 h 9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93"/>
                  <a:gd name="T58" fmla="*/ 0 h 946"/>
                  <a:gd name="T59" fmla="*/ 2793 w 2793"/>
                  <a:gd name="T60" fmla="*/ 946 h 9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93" h="946">
                    <a:moveTo>
                      <a:pt x="9" y="280"/>
                    </a:moveTo>
                    <a:lnTo>
                      <a:pt x="1219" y="716"/>
                    </a:lnTo>
                    <a:lnTo>
                      <a:pt x="1169" y="946"/>
                    </a:lnTo>
                    <a:lnTo>
                      <a:pt x="1433" y="856"/>
                    </a:lnTo>
                    <a:lnTo>
                      <a:pt x="1584" y="795"/>
                    </a:lnTo>
                    <a:lnTo>
                      <a:pt x="1544" y="590"/>
                    </a:lnTo>
                    <a:lnTo>
                      <a:pt x="1928" y="441"/>
                    </a:lnTo>
                    <a:lnTo>
                      <a:pt x="2003" y="586"/>
                    </a:lnTo>
                    <a:lnTo>
                      <a:pt x="1959" y="835"/>
                    </a:lnTo>
                    <a:lnTo>
                      <a:pt x="2498" y="574"/>
                    </a:lnTo>
                    <a:lnTo>
                      <a:pt x="2648" y="586"/>
                    </a:lnTo>
                    <a:lnTo>
                      <a:pt x="2793" y="310"/>
                    </a:lnTo>
                    <a:lnTo>
                      <a:pt x="2778" y="106"/>
                    </a:lnTo>
                    <a:lnTo>
                      <a:pt x="2588" y="0"/>
                    </a:lnTo>
                    <a:lnTo>
                      <a:pt x="1194" y="435"/>
                    </a:lnTo>
                    <a:lnTo>
                      <a:pt x="1089" y="490"/>
                    </a:lnTo>
                    <a:lnTo>
                      <a:pt x="0" y="115"/>
                    </a:lnTo>
                    <a:lnTo>
                      <a:pt x="9" y="280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" name="Freeform 216"/>
              <p:cNvSpPr>
                <a:spLocks/>
              </p:cNvSpPr>
              <p:nvPr/>
            </p:nvSpPr>
            <p:spPr bwMode="auto">
              <a:xfrm>
                <a:off x="2932" y="2126"/>
                <a:ext cx="995" cy="422"/>
              </a:xfrm>
              <a:custGeom>
                <a:avLst/>
                <a:gdLst>
                  <a:gd name="T0" fmla="*/ 0 w 2984"/>
                  <a:gd name="T1" fmla="*/ 0 h 1267"/>
                  <a:gd name="T2" fmla="*/ 1 w 2984"/>
                  <a:gd name="T3" fmla="*/ 0 h 1267"/>
                  <a:gd name="T4" fmla="*/ 1 w 2984"/>
                  <a:gd name="T5" fmla="*/ 0 h 1267"/>
                  <a:gd name="T6" fmla="*/ 0 w 2984"/>
                  <a:gd name="T7" fmla="*/ 0 h 1267"/>
                  <a:gd name="T8" fmla="*/ 1 w 2984"/>
                  <a:gd name="T9" fmla="*/ 0 h 1267"/>
                  <a:gd name="T10" fmla="*/ 1 w 2984"/>
                  <a:gd name="T11" fmla="*/ 0 h 1267"/>
                  <a:gd name="T12" fmla="*/ 1 w 2984"/>
                  <a:gd name="T13" fmla="*/ 0 h 1267"/>
                  <a:gd name="T14" fmla="*/ 1 w 2984"/>
                  <a:gd name="T15" fmla="*/ 0 h 1267"/>
                  <a:gd name="T16" fmla="*/ 1 w 2984"/>
                  <a:gd name="T17" fmla="*/ 0 h 1267"/>
                  <a:gd name="T18" fmla="*/ 1 w 2984"/>
                  <a:gd name="T19" fmla="*/ 0 h 1267"/>
                  <a:gd name="T20" fmla="*/ 1 w 2984"/>
                  <a:gd name="T21" fmla="*/ 0 h 1267"/>
                  <a:gd name="T22" fmla="*/ 1 w 2984"/>
                  <a:gd name="T23" fmla="*/ 0 h 1267"/>
                  <a:gd name="T24" fmla="*/ 1 w 2984"/>
                  <a:gd name="T25" fmla="*/ 0 h 1267"/>
                  <a:gd name="T26" fmla="*/ 1 w 2984"/>
                  <a:gd name="T27" fmla="*/ 1 h 1267"/>
                  <a:gd name="T28" fmla="*/ 1 w 2984"/>
                  <a:gd name="T29" fmla="*/ 1 h 1267"/>
                  <a:gd name="T30" fmla="*/ 1 w 2984"/>
                  <a:gd name="T31" fmla="*/ 1 h 1267"/>
                  <a:gd name="T32" fmla="*/ 1 w 2984"/>
                  <a:gd name="T33" fmla="*/ 1 h 1267"/>
                  <a:gd name="T34" fmla="*/ 1 w 2984"/>
                  <a:gd name="T35" fmla="*/ 0 h 1267"/>
                  <a:gd name="T36" fmla="*/ 1 w 2984"/>
                  <a:gd name="T37" fmla="*/ 0 h 1267"/>
                  <a:gd name="T38" fmla="*/ 1 w 2984"/>
                  <a:gd name="T39" fmla="*/ 0 h 1267"/>
                  <a:gd name="T40" fmla="*/ 1 w 2984"/>
                  <a:gd name="T41" fmla="*/ 0 h 1267"/>
                  <a:gd name="T42" fmla="*/ 1 w 2984"/>
                  <a:gd name="T43" fmla="*/ 0 h 1267"/>
                  <a:gd name="T44" fmla="*/ 1 w 2984"/>
                  <a:gd name="T45" fmla="*/ 0 h 1267"/>
                  <a:gd name="T46" fmla="*/ 0 w 2984"/>
                  <a:gd name="T47" fmla="*/ 0 h 1267"/>
                  <a:gd name="T48" fmla="*/ 0 w 2984"/>
                  <a:gd name="T49" fmla="*/ 0 h 12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984"/>
                  <a:gd name="T76" fmla="*/ 0 h 1267"/>
                  <a:gd name="T77" fmla="*/ 2984 w 2984"/>
                  <a:gd name="T78" fmla="*/ 1267 h 12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984" h="1267">
                    <a:moveTo>
                      <a:pt x="0" y="316"/>
                    </a:moveTo>
                    <a:lnTo>
                      <a:pt x="1490" y="0"/>
                    </a:lnTo>
                    <a:lnTo>
                      <a:pt x="2284" y="170"/>
                    </a:lnTo>
                    <a:lnTo>
                      <a:pt x="991" y="481"/>
                    </a:lnTo>
                    <a:lnTo>
                      <a:pt x="1291" y="586"/>
                    </a:lnTo>
                    <a:lnTo>
                      <a:pt x="2598" y="266"/>
                    </a:lnTo>
                    <a:lnTo>
                      <a:pt x="2731" y="213"/>
                    </a:lnTo>
                    <a:lnTo>
                      <a:pt x="2904" y="306"/>
                    </a:lnTo>
                    <a:lnTo>
                      <a:pt x="2979" y="421"/>
                    </a:lnTo>
                    <a:lnTo>
                      <a:pt x="2984" y="741"/>
                    </a:lnTo>
                    <a:lnTo>
                      <a:pt x="2824" y="957"/>
                    </a:lnTo>
                    <a:lnTo>
                      <a:pt x="2674" y="967"/>
                    </a:lnTo>
                    <a:lnTo>
                      <a:pt x="2649" y="1032"/>
                    </a:lnTo>
                    <a:lnTo>
                      <a:pt x="2514" y="1097"/>
                    </a:lnTo>
                    <a:lnTo>
                      <a:pt x="2349" y="1147"/>
                    </a:lnTo>
                    <a:lnTo>
                      <a:pt x="2119" y="1267"/>
                    </a:lnTo>
                    <a:lnTo>
                      <a:pt x="2135" y="1206"/>
                    </a:lnTo>
                    <a:lnTo>
                      <a:pt x="2209" y="1026"/>
                    </a:lnTo>
                    <a:lnTo>
                      <a:pt x="2759" y="806"/>
                    </a:lnTo>
                    <a:lnTo>
                      <a:pt x="2864" y="676"/>
                    </a:lnTo>
                    <a:lnTo>
                      <a:pt x="2835" y="446"/>
                    </a:lnTo>
                    <a:lnTo>
                      <a:pt x="2759" y="403"/>
                    </a:lnTo>
                    <a:lnTo>
                      <a:pt x="1375" y="787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" name="Freeform 217"/>
              <p:cNvSpPr>
                <a:spLocks/>
              </p:cNvSpPr>
              <p:nvPr/>
            </p:nvSpPr>
            <p:spPr bwMode="auto">
              <a:xfrm>
                <a:off x="3454" y="2593"/>
                <a:ext cx="511" cy="260"/>
              </a:xfrm>
              <a:custGeom>
                <a:avLst/>
                <a:gdLst>
                  <a:gd name="T0" fmla="*/ 0 w 1534"/>
                  <a:gd name="T1" fmla="*/ 0 h 781"/>
                  <a:gd name="T2" fmla="*/ 1 w 1534"/>
                  <a:gd name="T3" fmla="*/ 0 h 781"/>
                  <a:gd name="T4" fmla="*/ 1 w 1534"/>
                  <a:gd name="T5" fmla="*/ 0 h 781"/>
                  <a:gd name="T6" fmla="*/ 1 w 1534"/>
                  <a:gd name="T7" fmla="*/ 0 h 781"/>
                  <a:gd name="T8" fmla="*/ 1 w 1534"/>
                  <a:gd name="T9" fmla="*/ 0 h 781"/>
                  <a:gd name="T10" fmla="*/ 0 w 1534"/>
                  <a:gd name="T11" fmla="*/ 0 h 781"/>
                  <a:gd name="T12" fmla="*/ 0 w 1534"/>
                  <a:gd name="T13" fmla="*/ 0 h 781"/>
                  <a:gd name="T14" fmla="*/ 0 w 1534"/>
                  <a:gd name="T15" fmla="*/ 0 h 781"/>
                  <a:gd name="T16" fmla="*/ 0 w 1534"/>
                  <a:gd name="T17" fmla="*/ 0 h 781"/>
                  <a:gd name="T18" fmla="*/ 0 w 1534"/>
                  <a:gd name="T19" fmla="*/ 0 h 781"/>
                  <a:gd name="T20" fmla="*/ 0 w 1534"/>
                  <a:gd name="T21" fmla="*/ 0 h 781"/>
                  <a:gd name="T22" fmla="*/ 0 w 1534"/>
                  <a:gd name="T23" fmla="*/ 0 h 781"/>
                  <a:gd name="T24" fmla="*/ 0 w 1534"/>
                  <a:gd name="T25" fmla="*/ 0 h 781"/>
                  <a:gd name="T26" fmla="*/ 0 w 1534"/>
                  <a:gd name="T27" fmla="*/ 0 h 781"/>
                  <a:gd name="T28" fmla="*/ 0 w 1534"/>
                  <a:gd name="T29" fmla="*/ 0 h 781"/>
                  <a:gd name="T30" fmla="*/ 0 w 1534"/>
                  <a:gd name="T31" fmla="*/ 0 h 781"/>
                  <a:gd name="T32" fmla="*/ 0 w 1534"/>
                  <a:gd name="T33" fmla="*/ 0 h 7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34"/>
                  <a:gd name="T52" fmla="*/ 0 h 781"/>
                  <a:gd name="T53" fmla="*/ 1534 w 1534"/>
                  <a:gd name="T54" fmla="*/ 781 h 7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34" h="781">
                    <a:moveTo>
                      <a:pt x="509" y="236"/>
                    </a:moveTo>
                    <a:lnTo>
                      <a:pt x="1419" y="0"/>
                    </a:lnTo>
                    <a:lnTo>
                      <a:pt x="1408" y="137"/>
                    </a:lnTo>
                    <a:lnTo>
                      <a:pt x="1423" y="251"/>
                    </a:lnTo>
                    <a:lnTo>
                      <a:pt x="1534" y="331"/>
                    </a:lnTo>
                    <a:lnTo>
                      <a:pt x="115" y="781"/>
                    </a:lnTo>
                    <a:lnTo>
                      <a:pt x="40" y="741"/>
                    </a:lnTo>
                    <a:lnTo>
                      <a:pt x="0" y="611"/>
                    </a:lnTo>
                    <a:lnTo>
                      <a:pt x="55" y="345"/>
                    </a:lnTo>
                    <a:lnTo>
                      <a:pt x="109" y="316"/>
                    </a:lnTo>
                    <a:lnTo>
                      <a:pt x="245" y="586"/>
                    </a:lnTo>
                    <a:lnTo>
                      <a:pt x="316" y="648"/>
                    </a:lnTo>
                    <a:lnTo>
                      <a:pt x="325" y="410"/>
                    </a:lnTo>
                    <a:lnTo>
                      <a:pt x="409" y="331"/>
                    </a:lnTo>
                    <a:lnTo>
                      <a:pt x="577" y="387"/>
                    </a:lnTo>
                    <a:lnTo>
                      <a:pt x="509" y="236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" name="Freeform 218"/>
              <p:cNvSpPr>
                <a:spLocks/>
              </p:cNvSpPr>
              <p:nvPr/>
            </p:nvSpPr>
            <p:spPr bwMode="auto">
              <a:xfrm>
                <a:off x="3367" y="2508"/>
                <a:ext cx="156" cy="88"/>
              </a:xfrm>
              <a:custGeom>
                <a:avLst/>
                <a:gdLst>
                  <a:gd name="T0" fmla="*/ 0 w 468"/>
                  <a:gd name="T1" fmla="*/ 0 h 264"/>
                  <a:gd name="T2" fmla="*/ 0 w 468"/>
                  <a:gd name="T3" fmla="*/ 0 h 264"/>
                  <a:gd name="T4" fmla="*/ 0 w 468"/>
                  <a:gd name="T5" fmla="*/ 0 h 264"/>
                  <a:gd name="T6" fmla="*/ 0 w 468"/>
                  <a:gd name="T7" fmla="*/ 0 h 264"/>
                  <a:gd name="T8" fmla="*/ 0 w 468"/>
                  <a:gd name="T9" fmla="*/ 0 h 264"/>
                  <a:gd name="T10" fmla="*/ 0 w 468"/>
                  <a:gd name="T11" fmla="*/ 0 h 264"/>
                  <a:gd name="T12" fmla="*/ 0 w 468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8"/>
                  <a:gd name="T22" fmla="*/ 0 h 264"/>
                  <a:gd name="T23" fmla="*/ 468 w 468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8" h="264">
                    <a:moveTo>
                      <a:pt x="0" y="229"/>
                    </a:moveTo>
                    <a:lnTo>
                      <a:pt x="310" y="199"/>
                    </a:lnTo>
                    <a:lnTo>
                      <a:pt x="294" y="264"/>
                    </a:lnTo>
                    <a:lnTo>
                      <a:pt x="434" y="210"/>
                    </a:lnTo>
                    <a:lnTo>
                      <a:pt x="468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" name="Freeform 219"/>
              <p:cNvSpPr>
                <a:spLocks/>
              </p:cNvSpPr>
              <p:nvPr/>
            </p:nvSpPr>
            <p:spPr bwMode="auto">
              <a:xfrm>
                <a:off x="2880" y="2118"/>
                <a:ext cx="1023" cy="361"/>
              </a:xfrm>
              <a:custGeom>
                <a:avLst/>
                <a:gdLst>
                  <a:gd name="T0" fmla="*/ 0 w 3069"/>
                  <a:gd name="T1" fmla="*/ 0 h 1082"/>
                  <a:gd name="T2" fmla="*/ 0 w 3069"/>
                  <a:gd name="T3" fmla="*/ 0 h 1082"/>
                  <a:gd name="T4" fmla="*/ 0 w 3069"/>
                  <a:gd name="T5" fmla="*/ 0 h 1082"/>
                  <a:gd name="T6" fmla="*/ 0 w 3069"/>
                  <a:gd name="T7" fmla="*/ 0 h 1082"/>
                  <a:gd name="T8" fmla="*/ 0 w 3069"/>
                  <a:gd name="T9" fmla="*/ 0 h 1082"/>
                  <a:gd name="T10" fmla="*/ 0 w 3069"/>
                  <a:gd name="T11" fmla="*/ 0 h 1082"/>
                  <a:gd name="T12" fmla="*/ 0 w 3069"/>
                  <a:gd name="T13" fmla="*/ 0 h 1082"/>
                  <a:gd name="T14" fmla="*/ 0 w 3069"/>
                  <a:gd name="T15" fmla="*/ 0 h 1082"/>
                  <a:gd name="T16" fmla="*/ 0 w 3069"/>
                  <a:gd name="T17" fmla="*/ 0 h 1082"/>
                  <a:gd name="T18" fmla="*/ 1 w 3069"/>
                  <a:gd name="T19" fmla="*/ 0 h 1082"/>
                  <a:gd name="T20" fmla="*/ 1 w 3069"/>
                  <a:gd name="T21" fmla="*/ 0 h 1082"/>
                  <a:gd name="T22" fmla="*/ 1 w 3069"/>
                  <a:gd name="T23" fmla="*/ 0 h 1082"/>
                  <a:gd name="T24" fmla="*/ 1 w 3069"/>
                  <a:gd name="T25" fmla="*/ 0 h 1082"/>
                  <a:gd name="T26" fmla="*/ 1 w 3069"/>
                  <a:gd name="T27" fmla="*/ 0 h 1082"/>
                  <a:gd name="T28" fmla="*/ 1 w 3069"/>
                  <a:gd name="T29" fmla="*/ 0 h 1082"/>
                  <a:gd name="T30" fmla="*/ 1 w 3069"/>
                  <a:gd name="T31" fmla="*/ 0 h 1082"/>
                  <a:gd name="T32" fmla="*/ 1 w 3069"/>
                  <a:gd name="T33" fmla="*/ 0 h 1082"/>
                  <a:gd name="T34" fmla="*/ 1 w 3069"/>
                  <a:gd name="T35" fmla="*/ 0 h 1082"/>
                  <a:gd name="T36" fmla="*/ 1 w 3069"/>
                  <a:gd name="T37" fmla="*/ 0 h 1082"/>
                  <a:gd name="T38" fmla="*/ 1 w 3069"/>
                  <a:gd name="T39" fmla="*/ 0 h 1082"/>
                  <a:gd name="T40" fmla="*/ 1 w 3069"/>
                  <a:gd name="T41" fmla="*/ 0 h 1082"/>
                  <a:gd name="T42" fmla="*/ 1 w 3069"/>
                  <a:gd name="T43" fmla="*/ 0 h 1082"/>
                  <a:gd name="T44" fmla="*/ 1 w 3069"/>
                  <a:gd name="T45" fmla="*/ 0 h 1082"/>
                  <a:gd name="T46" fmla="*/ 1 w 3069"/>
                  <a:gd name="T47" fmla="*/ 0 h 1082"/>
                  <a:gd name="T48" fmla="*/ 0 w 3069"/>
                  <a:gd name="T49" fmla="*/ 0 h 1082"/>
                  <a:gd name="T50" fmla="*/ 1 w 3069"/>
                  <a:gd name="T51" fmla="*/ 0 h 1082"/>
                  <a:gd name="T52" fmla="*/ 1 w 3069"/>
                  <a:gd name="T53" fmla="*/ 0 h 1082"/>
                  <a:gd name="T54" fmla="*/ 0 w 3069"/>
                  <a:gd name="T55" fmla="*/ 0 h 1082"/>
                  <a:gd name="T56" fmla="*/ 0 w 3069"/>
                  <a:gd name="T57" fmla="*/ 0 h 1082"/>
                  <a:gd name="T58" fmla="*/ 1 w 3069"/>
                  <a:gd name="T59" fmla="*/ 0 h 1082"/>
                  <a:gd name="T60" fmla="*/ 1 w 3069"/>
                  <a:gd name="T61" fmla="*/ 0 h 1082"/>
                  <a:gd name="T62" fmla="*/ 1 w 3069"/>
                  <a:gd name="T63" fmla="*/ 0 h 1082"/>
                  <a:gd name="T64" fmla="*/ 0 w 3069"/>
                  <a:gd name="T65" fmla="*/ 0 h 1082"/>
                  <a:gd name="T66" fmla="*/ 0 w 3069"/>
                  <a:gd name="T67" fmla="*/ 0 h 10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69"/>
                  <a:gd name="T103" fmla="*/ 0 h 1082"/>
                  <a:gd name="T104" fmla="*/ 3069 w 3069"/>
                  <a:gd name="T105" fmla="*/ 1082 h 108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69" h="1082">
                    <a:moveTo>
                      <a:pt x="25" y="281"/>
                    </a:moveTo>
                    <a:lnTo>
                      <a:pt x="0" y="384"/>
                    </a:lnTo>
                    <a:lnTo>
                      <a:pt x="272" y="520"/>
                    </a:lnTo>
                    <a:lnTo>
                      <a:pt x="306" y="647"/>
                    </a:lnTo>
                    <a:lnTo>
                      <a:pt x="313" y="757"/>
                    </a:lnTo>
                    <a:lnTo>
                      <a:pt x="279" y="886"/>
                    </a:lnTo>
                    <a:lnTo>
                      <a:pt x="365" y="775"/>
                    </a:lnTo>
                    <a:lnTo>
                      <a:pt x="407" y="647"/>
                    </a:lnTo>
                    <a:lnTo>
                      <a:pt x="399" y="554"/>
                    </a:lnTo>
                    <a:lnTo>
                      <a:pt x="1436" y="920"/>
                    </a:lnTo>
                    <a:lnTo>
                      <a:pt x="2915" y="425"/>
                    </a:lnTo>
                    <a:lnTo>
                      <a:pt x="2958" y="554"/>
                    </a:lnTo>
                    <a:lnTo>
                      <a:pt x="2958" y="698"/>
                    </a:lnTo>
                    <a:lnTo>
                      <a:pt x="2856" y="825"/>
                    </a:lnTo>
                    <a:lnTo>
                      <a:pt x="2371" y="1026"/>
                    </a:lnTo>
                    <a:lnTo>
                      <a:pt x="2345" y="1082"/>
                    </a:lnTo>
                    <a:lnTo>
                      <a:pt x="2908" y="868"/>
                    </a:lnTo>
                    <a:lnTo>
                      <a:pt x="3019" y="791"/>
                    </a:lnTo>
                    <a:lnTo>
                      <a:pt x="3069" y="664"/>
                    </a:lnTo>
                    <a:lnTo>
                      <a:pt x="3053" y="493"/>
                    </a:lnTo>
                    <a:lnTo>
                      <a:pt x="2976" y="400"/>
                    </a:lnTo>
                    <a:lnTo>
                      <a:pt x="2899" y="366"/>
                    </a:lnTo>
                    <a:lnTo>
                      <a:pt x="2695" y="459"/>
                    </a:lnTo>
                    <a:lnTo>
                      <a:pt x="1470" y="748"/>
                    </a:lnTo>
                    <a:lnTo>
                      <a:pt x="282" y="381"/>
                    </a:lnTo>
                    <a:lnTo>
                      <a:pt x="1402" y="809"/>
                    </a:lnTo>
                    <a:lnTo>
                      <a:pt x="1402" y="852"/>
                    </a:lnTo>
                    <a:lnTo>
                      <a:pt x="50" y="357"/>
                    </a:lnTo>
                    <a:lnTo>
                      <a:pt x="93" y="315"/>
                    </a:lnTo>
                    <a:lnTo>
                      <a:pt x="1597" y="43"/>
                    </a:lnTo>
                    <a:lnTo>
                      <a:pt x="2334" y="179"/>
                    </a:lnTo>
                    <a:lnTo>
                      <a:pt x="1556" y="0"/>
                    </a:lnTo>
                    <a:lnTo>
                      <a:pt x="25" y="2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" name="Freeform 220"/>
              <p:cNvSpPr>
                <a:spLocks/>
              </p:cNvSpPr>
              <p:nvPr/>
            </p:nvSpPr>
            <p:spPr bwMode="auto">
              <a:xfrm>
                <a:off x="2883" y="2359"/>
                <a:ext cx="632" cy="320"/>
              </a:xfrm>
              <a:custGeom>
                <a:avLst/>
                <a:gdLst>
                  <a:gd name="T0" fmla="*/ 0 w 1894"/>
                  <a:gd name="T1" fmla="*/ 0 h 960"/>
                  <a:gd name="T2" fmla="*/ 0 w 1894"/>
                  <a:gd name="T3" fmla="*/ 0 h 960"/>
                  <a:gd name="T4" fmla="*/ 0 w 1894"/>
                  <a:gd name="T5" fmla="*/ 0 h 960"/>
                  <a:gd name="T6" fmla="*/ 1 w 1894"/>
                  <a:gd name="T7" fmla="*/ 0 h 960"/>
                  <a:gd name="T8" fmla="*/ 1 w 1894"/>
                  <a:gd name="T9" fmla="*/ 0 h 960"/>
                  <a:gd name="T10" fmla="*/ 1 w 1894"/>
                  <a:gd name="T11" fmla="*/ 0 h 960"/>
                  <a:gd name="T12" fmla="*/ 1 w 1894"/>
                  <a:gd name="T13" fmla="*/ 0 h 960"/>
                  <a:gd name="T14" fmla="*/ 0 w 1894"/>
                  <a:gd name="T15" fmla="*/ 0 h 960"/>
                  <a:gd name="T16" fmla="*/ 1 w 1894"/>
                  <a:gd name="T17" fmla="*/ 0 h 960"/>
                  <a:gd name="T18" fmla="*/ 1 w 1894"/>
                  <a:gd name="T19" fmla="*/ 0 h 960"/>
                  <a:gd name="T20" fmla="*/ 0 w 1894"/>
                  <a:gd name="T21" fmla="*/ 0 h 960"/>
                  <a:gd name="T22" fmla="*/ 0 w 1894"/>
                  <a:gd name="T23" fmla="*/ 0 h 960"/>
                  <a:gd name="T24" fmla="*/ 0 w 1894"/>
                  <a:gd name="T25" fmla="*/ 0 h 960"/>
                  <a:gd name="T26" fmla="*/ 0 w 1894"/>
                  <a:gd name="T27" fmla="*/ 0 h 960"/>
                  <a:gd name="T28" fmla="*/ 0 w 1894"/>
                  <a:gd name="T29" fmla="*/ 0 h 9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94"/>
                  <a:gd name="T46" fmla="*/ 0 h 960"/>
                  <a:gd name="T47" fmla="*/ 1894 w 1894"/>
                  <a:gd name="T48" fmla="*/ 960 h 9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94" h="960">
                    <a:moveTo>
                      <a:pt x="321" y="0"/>
                    </a:moveTo>
                    <a:lnTo>
                      <a:pt x="28" y="105"/>
                    </a:lnTo>
                    <a:lnTo>
                      <a:pt x="0" y="211"/>
                    </a:lnTo>
                    <a:lnTo>
                      <a:pt x="1441" y="960"/>
                    </a:lnTo>
                    <a:lnTo>
                      <a:pt x="1840" y="760"/>
                    </a:lnTo>
                    <a:lnTo>
                      <a:pt x="1894" y="626"/>
                    </a:lnTo>
                    <a:lnTo>
                      <a:pt x="1451" y="799"/>
                    </a:lnTo>
                    <a:lnTo>
                      <a:pt x="449" y="338"/>
                    </a:lnTo>
                    <a:lnTo>
                      <a:pt x="1401" y="831"/>
                    </a:lnTo>
                    <a:lnTo>
                      <a:pt x="1423" y="904"/>
                    </a:lnTo>
                    <a:lnTo>
                      <a:pt x="89" y="211"/>
                    </a:lnTo>
                    <a:lnTo>
                      <a:pt x="77" y="149"/>
                    </a:lnTo>
                    <a:lnTo>
                      <a:pt x="316" y="55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4" name="Freeform 221"/>
              <p:cNvSpPr>
                <a:spLocks/>
              </p:cNvSpPr>
              <p:nvPr/>
            </p:nvSpPr>
            <p:spPr bwMode="auto">
              <a:xfrm>
                <a:off x="2995" y="2396"/>
                <a:ext cx="528" cy="195"/>
              </a:xfrm>
              <a:custGeom>
                <a:avLst/>
                <a:gdLst>
                  <a:gd name="T0" fmla="*/ 0 w 1584"/>
                  <a:gd name="T1" fmla="*/ 0 h 584"/>
                  <a:gd name="T2" fmla="*/ 0 w 1584"/>
                  <a:gd name="T3" fmla="*/ 0 h 584"/>
                  <a:gd name="T4" fmla="*/ 1 w 1584"/>
                  <a:gd name="T5" fmla="*/ 0 h 584"/>
                  <a:gd name="T6" fmla="*/ 1 w 1584"/>
                  <a:gd name="T7" fmla="*/ 0 h 584"/>
                  <a:gd name="T8" fmla="*/ 1 w 1584"/>
                  <a:gd name="T9" fmla="*/ 0 h 584"/>
                  <a:gd name="T10" fmla="*/ 1 w 1584"/>
                  <a:gd name="T11" fmla="*/ 0 h 584"/>
                  <a:gd name="T12" fmla="*/ 1 w 1584"/>
                  <a:gd name="T13" fmla="*/ 0 h 584"/>
                  <a:gd name="T14" fmla="*/ 1 w 1584"/>
                  <a:gd name="T15" fmla="*/ 0 h 584"/>
                  <a:gd name="T16" fmla="*/ 1 w 1584"/>
                  <a:gd name="T17" fmla="*/ 0 h 584"/>
                  <a:gd name="T18" fmla="*/ 1 w 1584"/>
                  <a:gd name="T19" fmla="*/ 0 h 584"/>
                  <a:gd name="T20" fmla="*/ 1 w 1584"/>
                  <a:gd name="T21" fmla="*/ 0 h 584"/>
                  <a:gd name="T22" fmla="*/ 1 w 1584"/>
                  <a:gd name="T23" fmla="*/ 0 h 584"/>
                  <a:gd name="T24" fmla="*/ 0 w 1584"/>
                  <a:gd name="T25" fmla="*/ 0 h 584"/>
                  <a:gd name="T26" fmla="*/ 1 w 1584"/>
                  <a:gd name="T27" fmla="*/ 0 h 584"/>
                  <a:gd name="T28" fmla="*/ 1 w 1584"/>
                  <a:gd name="T29" fmla="*/ 0 h 584"/>
                  <a:gd name="T30" fmla="*/ 1 w 1584"/>
                  <a:gd name="T31" fmla="*/ 0 h 584"/>
                  <a:gd name="T32" fmla="*/ 0 w 1584"/>
                  <a:gd name="T33" fmla="*/ 0 h 584"/>
                  <a:gd name="T34" fmla="*/ 1 w 1584"/>
                  <a:gd name="T35" fmla="*/ 0 h 584"/>
                  <a:gd name="T36" fmla="*/ 0 w 1584"/>
                  <a:gd name="T37" fmla="*/ 0 h 584"/>
                  <a:gd name="T38" fmla="*/ 0 w 1584"/>
                  <a:gd name="T39" fmla="*/ 0 h 584"/>
                  <a:gd name="T40" fmla="*/ 0 w 1584"/>
                  <a:gd name="T41" fmla="*/ 0 h 5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84"/>
                  <a:gd name="T64" fmla="*/ 0 h 584"/>
                  <a:gd name="T65" fmla="*/ 1584 w 1584"/>
                  <a:gd name="T66" fmla="*/ 584 h 5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84" h="584">
                    <a:moveTo>
                      <a:pt x="0" y="83"/>
                    </a:moveTo>
                    <a:lnTo>
                      <a:pt x="1082" y="584"/>
                    </a:lnTo>
                    <a:lnTo>
                      <a:pt x="1584" y="378"/>
                    </a:lnTo>
                    <a:lnTo>
                      <a:pt x="1584" y="335"/>
                    </a:lnTo>
                    <a:lnTo>
                      <a:pt x="1200" y="483"/>
                    </a:lnTo>
                    <a:lnTo>
                      <a:pt x="1255" y="360"/>
                    </a:lnTo>
                    <a:lnTo>
                      <a:pt x="1448" y="282"/>
                    </a:lnTo>
                    <a:lnTo>
                      <a:pt x="1239" y="306"/>
                    </a:lnTo>
                    <a:lnTo>
                      <a:pt x="1227" y="171"/>
                    </a:lnTo>
                    <a:lnTo>
                      <a:pt x="1156" y="22"/>
                    </a:lnTo>
                    <a:lnTo>
                      <a:pt x="1106" y="56"/>
                    </a:lnTo>
                    <a:lnTo>
                      <a:pt x="1167" y="171"/>
                    </a:lnTo>
                    <a:lnTo>
                      <a:pt x="662" y="0"/>
                    </a:lnTo>
                    <a:lnTo>
                      <a:pt x="1167" y="249"/>
                    </a:lnTo>
                    <a:lnTo>
                      <a:pt x="1181" y="325"/>
                    </a:lnTo>
                    <a:lnTo>
                      <a:pt x="1141" y="418"/>
                    </a:lnTo>
                    <a:lnTo>
                      <a:pt x="358" y="111"/>
                    </a:lnTo>
                    <a:lnTo>
                      <a:pt x="1137" y="466"/>
                    </a:lnTo>
                    <a:lnTo>
                      <a:pt x="1082" y="54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5" name="Freeform 222"/>
              <p:cNvSpPr>
                <a:spLocks/>
              </p:cNvSpPr>
              <p:nvPr/>
            </p:nvSpPr>
            <p:spPr bwMode="auto">
              <a:xfrm>
                <a:off x="3435" y="2322"/>
                <a:ext cx="370" cy="487"/>
              </a:xfrm>
              <a:custGeom>
                <a:avLst/>
                <a:gdLst>
                  <a:gd name="T0" fmla="*/ 0 w 1109"/>
                  <a:gd name="T1" fmla="*/ 0 h 1460"/>
                  <a:gd name="T2" fmla="*/ 0 w 1109"/>
                  <a:gd name="T3" fmla="*/ 0 h 1460"/>
                  <a:gd name="T4" fmla="*/ 1 w 1109"/>
                  <a:gd name="T5" fmla="*/ 0 h 1460"/>
                  <a:gd name="T6" fmla="*/ 0 w 1109"/>
                  <a:gd name="T7" fmla="*/ 0 h 1460"/>
                  <a:gd name="T8" fmla="*/ 0 w 1109"/>
                  <a:gd name="T9" fmla="*/ 0 h 1460"/>
                  <a:gd name="T10" fmla="*/ 0 w 1109"/>
                  <a:gd name="T11" fmla="*/ 0 h 1460"/>
                  <a:gd name="T12" fmla="*/ 0 w 1109"/>
                  <a:gd name="T13" fmla="*/ 0 h 1460"/>
                  <a:gd name="T14" fmla="*/ 0 w 1109"/>
                  <a:gd name="T15" fmla="*/ 0 h 1460"/>
                  <a:gd name="T16" fmla="*/ 0 w 1109"/>
                  <a:gd name="T17" fmla="*/ 0 h 1460"/>
                  <a:gd name="T18" fmla="*/ 0 w 1109"/>
                  <a:gd name="T19" fmla="*/ 1 h 1460"/>
                  <a:gd name="T20" fmla="*/ 0 w 1109"/>
                  <a:gd name="T21" fmla="*/ 0 h 1460"/>
                  <a:gd name="T22" fmla="*/ 0 w 1109"/>
                  <a:gd name="T23" fmla="*/ 0 h 1460"/>
                  <a:gd name="T24" fmla="*/ 0 w 1109"/>
                  <a:gd name="T25" fmla="*/ 0 h 1460"/>
                  <a:gd name="T26" fmla="*/ 0 w 1109"/>
                  <a:gd name="T27" fmla="*/ 0 h 1460"/>
                  <a:gd name="T28" fmla="*/ 0 w 1109"/>
                  <a:gd name="T29" fmla="*/ 0 h 1460"/>
                  <a:gd name="T30" fmla="*/ 0 w 1109"/>
                  <a:gd name="T31" fmla="*/ 0 h 1460"/>
                  <a:gd name="T32" fmla="*/ 0 w 1109"/>
                  <a:gd name="T33" fmla="*/ 0 h 1460"/>
                  <a:gd name="T34" fmla="*/ 0 w 1109"/>
                  <a:gd name="T35" fmla="*/ 0 h 1460"/>
                  <a:gd name="T36" fmla="*/ 0 w 1109"/>
                  <a:gd name="T37" fmla="*/ 0 h 1460"/>
                  <a:gd name="T38" fmla="*/ 0 w 1109"/>
                  <a:gd name="T39" fmla="*/ 0 h 1460"/>
                  <a:gd name="T40" fmla="*/ 0 w 1109"/>
                  <a:gd name="T41" fmla="*/ 1 h 1460"/>
                  <a:gd name="T42" fmla="*/ 0 w 1109"/>
                  <a:gd name="T43" fmla="*/ 1 h 1460"/>
                  <a:gd name="T44" fmla="*/ 0 w 1109"/>
                  <a:gd name="T45" fmla="*/ 1 h 1460"/>
                  <a:gd name="T46" fmla="*/ 0 w 1109"/>
                  <a:gd name="T47" fmla="*/ 1 h 1460"/>
                  <a:gd name="T48" fmla="*/ 0 w 1109"/>
                  <a:gd name="T49" fmla="*/ 1 h 1460"/>
                  <a:gd name="T50" fmla="*/ 0 w 1109"/>
                  <a:gd name="T51" fmla="*/ 0 h 1460"/>
                  <a:gd name="T52" fmla="*/ 0 w 1109"/>
                  <a:gd name="T53" fmla="*/ 0 h 1460"/>
                  <a:gd name="T54" fmla="*/ 0 w 1109"/>
                  <a:gd name="T55" fmla="*/ 0 h 1460"/>
                  <a:gd name="T56" fmla="*/ 0 w 1109"/>
                  <a:gd name="T57" fmla="*/ 0 h 1460"/>
                  <a:gd name="T58" fmla="*/ 0 w 1109"/>
                  <a:gd name="T59" fmla="*/ 0 h 1460"/>
                  <a:gd name="T60" fmla="*/ 0 w 1109"/>
                  <a:gd name="T61" fmla="*/ 0 h 146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09"/>
                  <a:gd name="T94" fmla="*/ 0 h 1460"/>
                  <a:gd name="T95" fmla="*/ 1109 w 1109"/>
                  <a:gd name="T96" fmla="*/ 1460 h 146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09" h="1460">
                    <a:moveTo>
                      <a:pt x="0" y="378"/>
                    </a:moveTo>
                    <a:lnTo>
                      <a:pt x="411" y="256"/>
                    </a:lnTo>
                    <a:lnTo>
                      <a:pt x="1109" y="0"/>
                    </a:lnTo>
                    <a:lnTo>
                      <a:pt x="626" y="245"/>
                    </a:lnTo>
                    <a:lnTo>
                      <a:pt x="709" y="346"/>
                    </a:lnTo>
                    <a:lnTo>
                      <a:pt x="709" y="467"/>
                    </a:lnTo>
                    <a:lnTo>
                      <a:pt x="643" y="672"/>
                    </a:lnTo>
                    <a:lnTo>
                      <a:pt x="554" y="895"/>
                    </a:lnTo>
                    <a:lnTo>
                      <a:pt x="550" y="1016"/>
                    </a:lnTo>
                    <a:lnTo>
                      <a:pt x="632" y="1199"/>
                    </a:lnTo>
                    <a:lnTo>
                      <a:pt x="510" y="1055"/>
                    </a:lnTo>
                    <a:lnTo>
                      <a:pt x="494" y="899"/>
                    </a:lnTo>
                    <a:lnTo>
                      <a:pt x="588" y="639"/>
                    </a:lnTo>
                    <a:lnTo>
                      <a:pt x="660" y="450"/>
                    </a:lnTo>
                    <a:lnTo>
                      <a:pt x="550" y="251"/>
                    </a:lnTo>
                    <a:lnTo>
                      <a:pt x="244" y="368"/>
                    </a:lnTo>
                    <a:lnTo>
                      <a:pt x="272" y="428"/>
                    </a:lnTo>
                    <a:lnTo>
                      <a:pt x="294" y="583"/>
                    </a:lnTo>
                    <a:lnTo>
                      <a:pt x="266" y="760"/>
                    </a:lnTo>
                    <a:lnTo>
                      <a:pt x="222" y="933"/>
                    </a:lnTo>
                    <a:lnTo>
                      <a:pt x="206" y="1110"/>
                    </a:lnTo>
                    <a:lnTo>
                      <a:pt x="256" y="1283"/>
                    </a:lnTo>
                    <a:lnTo>
                      <a:pt x="371" y="1460"/>
                    </a:lnTo>
                    <a:lnTo>
                      <a:pt x="250" y="1387"/>
                    </a:lnTo>
                    <a:lnTo>
                      <a:pt x="167" y="1199"/>
                    </a:lnTo>
                    <a:lnTo>
                      <a:pt x="150" y="989"/>
                    </a:lnTo>
                    <a:lnTo>
                      <a:pt x="212" y="716"/>
                    </a:lnTo>
                    <a:lnTo>
                      <a:pt x="234" y="551"/>
                    </a:lnTo>
                    <a:lnTo>
                      <a:pt x="150" y="390"/>
                    </a:lnTo>
                    <a:lnTo>
                      <a:pt x="0" y="3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" name="Freeform 223"/>
              <p:cNvSpPr>
                <a:spLocks/>
              </p:cNvSpPr>
              <p:nvPr/>
            </p:nvSpPr>
            <p:spPr bwMode="auto">
              <a:xfrm>
                <a:off x="3550" y="2694"/>
                <a:ext cx="96" cy="115"/>
              </a:xfrm>
              <a:custGeom>
                <a:avLst/>
                <a:gdLst>
                  <a:gd name="T0" fmla="*/ 0 w 288"/>
                  <a:gd name="T1" fmla="*/ 0 h 344"/>
                  <a:gd name="T2" fmla="*/ 0 w 288"/>
                  <a:gd name="T3" fmla="*/ 0 h 344"/>
                  <a:gd name="T4" fmla="*/ 0 w 288"/>
                  <a:gd name="T5" fmla="*/ 0 h 344"/>
                  <a:gd name="T6" fmla="*/ 0 w 288"/>
                  <a:gd name="T7" fmla="*/ 0 h 344"/>
                  <a:gd name="T8" fmla="*/ 0 w 288"/>
                  <a:gd name="T9" fmla="*/ 0 h 344"/>
                  <a:gd name="T10" fmla="*/ 0 w 288"/>
                  <a:gd name="T11" fmla="*/ 0 h 344"/>
                  <a:gd name="T12" fmla="*/ 0 w 288"/>
                  <a:gd name="T13" fmla="*/ 0 h 344"/>
                  <a:gd name="T14" fmla="*/ 0 w 288"/>
                  <a:gd name="T15" fmla="*/ 0 h 344"/>
                  <a:gd name="T16" fmla="*/ 0 w 288"/>
                  <a:gd name="T17" fmla="*/ 0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344"/>
                  <a:gd name="T29" fmla="*/ 288 w 288"/>
                  <a:gd name="T30" fmla="*/ 344 h 3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344">
                    <a:moveTo>
                      <a:pt x="27" y="344"/>
                    </a:moveTo>
                    <a:lnTo>
                      <a:pt x="0" y="161"/>
                    </a:lnTo>
                    <a:lnTo>
                      <a:pt x="73" y="0"/>
                    </a:lnTo>
                    <a:lnTo>
                      <a:pt x="139" y="6"/>
                    </a:lnTo>
                    <a:lnTo>
                      <a:pt x="288" y="83"/>
                    </a:lnTo>
                    <a:lnTo>
                      <a:pt x="111" y="66"/>
                    </a:lnTo>
                    <a:lnTo>
                      <a:pt x="49" y="167"/>
                    </a:lnTo>
                    <a:lnTo>
                      <a:pt x="27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" name="Freeform 224"/>
              <p:cNvSpPr>
                <a:spLocks/>
              </p:cNvSpPr>
              <p:nvPr/>
            </p:nvSpPr>
            <p:spPr bwMode="auto">
              <a:xfrm>
                <a:off x="3631" y="2202"/>
                <a:ext cx="303" cy="361"/>
              </a:xfrm>
              <a:custGeom>
                <a:avLst/>
                <a:gdLst>
                  <a:gd name="T0" fmla="*/ 0 w 908"/>
                  <a:gd name="T1" fmla="*/ 0 h 1082"/>
                  <a:gd name="T2" fmla="*/ 0 w 908"/>
                  <a:gd name="T3" fmla="*/ 0 h 1082"/>
                  <a:gd name="T4" fmla="*/ 0 w 908"/>
                  <a:gd name="T5" fmla="*/ 0 h 1082"/>
                  <a:gd name="T6" fmla="*/ 0 w 908"/>
                  <a:gd name="T7" fmla="*/ 0 h 1082"/>
                  <a:gd name="T8" fmla="*/ 0 w 908"/>
                  <a:gd name="T9" fmla="*/ 0 h 1082"/>
                  <a:gd name="T10" fmla="*/ 0 w 908"/>
                  <a:gd name="T11" fmla="*/ 0 h 1082"/>
                  <a:gd name="T12" fmla="*/ 0 w 908"/>
                  <a:gd name="T13" fmla="*/ 0 h 1082"/>
                  <a:gd name="T14" fmla="*/ 0 w 908"/>
                  <a:gd name="T15" fmla="*/ 0 h 1082"/>
                  <a:gd name="T16" fmla="*/ 0 w 908"/>
                  <a:gd name="T17" fmla="*/ 0 h 1082"/>
                  <a:gd name="T18" fmla="*/ 0 w 908"/>
                  <a:gd name="T19" fmla="*/ 0 h 1082"/>
                  <a:gd name="T20" fmla="*/ 0 w 908"/>
                  <a:gd name="T21" fmla="*/ 0 h 1082"/>
                  <a:gd name="T22" fmla="*/ 0 w 908"/>
                  <a:gd name="T23" fmla="*/ 0 h 1082"/>
                  <a:gd name="T24" fmla="*/ 0 w 908"/>
                  <a:gd name="T25" fmla="*/ 0 h 1082"/>
                  <a:gd name="T26" fmla="*/ 0 w 908"/>
                  <a:gd name="T27" fmla="*/ 0 h 1082"/>
                  <a:gd name="T28" fmla="*/ 0 w 908"/>
                  <a:gd name="T29" fmla="*/ 0 h 1082"/>
                  <a:gd name="T30" fmla="*/ 0 w 908"/>
                  <a:gd name="T31" fmla="*/ 0 h 1082"/>
                  <a:gd name="T32" fmla="*/ 0 w 908"/>
                  <a:gd name="T33" fmla="*/ 0 h 1082"/>
                  <a:gd name="T34" fmla="*/ 0 w 908"/>
                  <a:gd name="T35" fmla="*/ 0 h 1082"/>
                  <a:gd name="T36" fmla="*/ 0 w 908"/>
                  <a:gd name="T37" fmla="*/ 0 h 10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08"/>
                  <a:gd name="T58" fmla="*/ 0 h 1082"/>
                  <a:gd name="T59" fmla="*/ 908 w 908"/>
                  <a:gd name="T60" fmla="*/ 1082 h 108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08" h="1082">
                    <a:moveTo>
                      <a:pt x="66" y="949"/>
                    </a:moveTo>
                    <a:lnTo>
                      <a:pt x="576" y="716"/>
                    </a:lnTo>
                    <a:lnTo>
                      <a:pt x="695" y="703"/>
                    </a:lnTo>
                    <a:lnTo>
                      <a:pt x="781" y="621"/>
                    </a:lnTo>
                    <a:lnTo>
                      <a:pt x="859" y="428"/>
                    </a:lnTo>
                    <a:lnTo>
                      <a:pt x="825" y="161"/>
                    </a:lnTo>
                    <a:lnTo>
                      <a:pt x="700" y="52"/>
                    </a:lnTo>
                    <a:lnTo>
                      <a:pt x="478" y="124"/>
                    </a:lnTo>
                    <a:lnTo>
                      <a:pt x="661" y="0"/>
                    </a:lnTo>
                    <a:lnTo>
                      <a:pt x="781" y="40"/>
                    </a:lnTo>
                    <a:lnTo>
                      <a:pt x="881" y="151"/>
                    </a:lnTo>
                    <a:lnTo>
                      <a:pt x="908" y="372"/>
                    </a:lnTo>
                    <a:lnTo>
                      <a:pt x="897" y="527"/>
                    </a:lnTo>
                    <a:lnTo>
                      <a:pt x="794" y="723"/>
                    </a:lnTo>
                    <a:lnTo>
                      <a:pt x="726" y="765"/>
                    </a:lnTo>
                    <a:lnTo>
                      <a:pt x="604" y="760"/>
                    </a:lnTo>
                    <a:lnTo>
                      <a:pt x="0" y="1082"/>
                    </a:lnTo>
                    <a:lnTo>
                      <a:pt x="66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8" name="Freeform 225"/>
              <p:cNvSpPr>
                <a:spLocks/>
              </p:cNvSpPr>
              <p:nvPr/>
            </p:nvSpPr>
            <p:spPr bwMode="auto">
              <a:xfrm>
                <a:off x="3002" y="2496"/>
                <a:ext cx="1085" cy="420"/>
              </a:xfrm>
              <a:custGeom>
                <a:avLst/>
                <a:gdLst>
                  <a:gd name="T0" fmla="*/ 0 w 3257"/>
                  <a:gd name="T1" fmla="*/ 0 h 1259"/>
                  <a:gd name="T2" fmla="*/ 0 w 3257"/>
                  <a:gd name="T3" fmla="*/ 0 h 1259"/>
                  <a:gd name="T4" fmla="*/ 0 w 3257"/>
                  <a:gd name="T5" fmla="*/ 0 h 1259"/>
                  <a:gd name="T6" fmla="*/ 0 w 3257"/>
                  <a:gd name="T7" fmla="*/ 0 h 1259"/>
                  <a:gd name="T8" fmla="*/ 0 w 3257"/>
                  <a:gd name="T9" fmla="*/ 0 h 1259"/>
                  <a:gd name="T10" fmla="*/ 0 w 3257"/>
                  <a:gd name="T11" fmla="*/ 0 h 1259"/>
                  <a:gd name="T12" fmla="*/ 0 w 3257"/>
                  <a:gd name="T13" fmla="*/ 0 h 1259"/>
                  <a:gd name="T14" fmla="*/ 0 w 3257"/>
                  <a:gd name="T15" fmla="*/ 0 h 1259"/>
                  <a:gd name="T16" fmla="*/ 0 w 3257"/>
                  <a:gd name="T17" fmla="*/ 0 h 1259"/>
                  <a:gd name="T18" fmla="*/ 0 w 3257"/>
                  <a:gd name="T19" fmla="*/ 0 h 1259"/>
                  <a:gd name="T20" fmla="*/ 1 w 3257"/>
                  <a:gd name="T21" fmla="*/ 1 h 1259"/>
                  <a:gd name="T22" fmla="*/ 1 w 3257"/>
                  <a:gd name="T23" fmla="*/ 1 h 1259"/>
                  <a:gd name="T24" fmla="*/ 1 w 3257"/>
                  <a:gd name="T25" fmla="*/ 0 h 1259"/>
                  <a:gd name="T26" fmla="*/ 1 w 3257"/>
                  <a:gd name="T27" fmla="*/ 0 h 1259"/>
                  <a:gd name="T28" fmla="*/ 1 w 3257"/>
                  <a:gd name="T29" fmla="*/ 0 h 1259"/>
                  <a:gd name="T30" fmla="*/ 1 w 3257"/>
                  <a:gd name="T31" fmla="*/ 0 h 1259"/>
                  <a:gd name="T32" fmla="*/ 1 w 3257"/>
                  <a:gd name="T33" fmla="*/ 1 h 1259"/>
                  <a:gd name="T34" fmla="*/ 1 w 3257"/>
                  <a:gd name="T35" fmla="*/ 0 h 1259"/>
                  <a:gd name="T36" fmla="*/ 1 w 3257"/>
                  <a:gd name="T37" fmla="*/ 0 h 1259"/>
                  <a:gd name="T38" fmla="*/ 1 w 3257"/>
                  <a:gd name="T39" fmla="*/ 0 h 1259"/>
                  <a:gd name="T40" fmla="*/ 1 w 3257"/>
                  <a:gd name="T41" fmla="*/ 0 h 1259"/>
                  <a:gd name="T42" fmla="*/ 1 w 3257"/>
                  <a:gd name="T43" fmla="*/ 0 h 1259"/>
                  <a:gd name="T44" fmla="*/ 1 w 3257"/>
                  <a:gd name="T45" fmla="*/ 1 h 1259"/>
                  <a:gd name="T46" fmla="*/ 1 w 3257"/>
                  <a:gd name="T47" fmla="*/ 1 h 1259"/>
                  <a:gd name="T48" fmla="*/ 0 w 3257"/>
                  <a:gd name="T49" fmla="*/ 0 h 1259"/>
                  <a:gd name="T50" fmla="*/ 0 w 3257"/>
                  <a:gd name="T51" fmla="*/ 0 h 1259"/>
                  <a:gd name="T52" fmla="*/ 0 w 3257"/>
                  <a:gd name="T53" fmla="*/ 0 h 1259"/>
                  <a:gd name="T54" fmla="*/ 0 w 3257"/>
                  <a:gd name="T55" fmla="*/ 0 h 1259"/>
                  <a:gd name="T56" fmla="*/ 0 w 3257"/>
                  <a:gd name="T57" fmla="*/ 0 h 1259"/>
                  <a:gd name="T58" fmla="*/ 0 w 3257"/>
                  <a:gd name="T59" fmla="*/ 0 h 1259"/>
                  <a:gd name="T60" fmla="*/ 0 w 3257"/>
                  <a:gd name="T61" fmla="*/ 0 h 1259"/>
                  <a:gd name="T62" fmla="*/ 0 w 3257"/>
                  <a:gd name="T63" fmla="*/ 0 h 1259"/>
                  <a:gd name="T64" fmla="*/ 0 w 3257"/>
                  <a:gd name="T65" fmla="*/ 0 h 1259"/>
                  <a:gd name="T66" fmla="*/ 0 w 3257"/>
                  <a:gd name="T67" fmla="*/ 0 h 1259"/>
                  <a:gd name="T68" fmla="*/ 0 w 3257"/>
                  <a:gd name="T69" fmla="*/ 0 h 1259"/>
                  <a:gd name="T70" fmla="*/ 0 w 3257"/>
                  <a:gd name="T71" fmla="*/ 0 h 1259"/>
                  <a:gd name="T72" fmla="*/ 0 w 3257"/>
                  <a:gd name="T73" fmla="*/ 0 h 1259"/>
                  <a:gd name="T74" fmla="*/ 0 w 3257"/>
                  <a:gd name="T75" fmla="*/ 0 h 1259"/>
                  <a:gd name="T76" fmla="*/ 0 w 3257"/>
                  <a:gd name="T77" fmla="*/ 0 h 1259"/>
                  <a:gd name="T78" fmla="*/ 0 w 3257"/>
                  <a:gd name="T79" fmla="*/ 0 h 1259"/>
                  <a:gd name="T80" fmla="*/ 0 w 3257"/>
                  <a:gd name="T81" fmla="*/ 0 h 1259"/>
                  <a:gd name="T82" fmla="*/ 0 w 3257"/>
                  <a:gd name="T83" fmla="*/ 0 h 1259"/>
                  <a:gd name="T84" fmla="*/ 0 w 3257"/>
                  <a:gd name="T85" fmla="*/ 0 h 1259"/>
                  <a:gd name="T86" fmla="*/ 0 w 3257"/>
                  <a:gd name="T87" fmla="*/ 0 h 1259"/>
                  <a:gd name="T88" fmla="*/ 0 w 3257"/>
                  <a:gd name="T89" fmla="*/ 0 h 1259"/>
                  <a:gd name="T90" fmla="*/ 0 w 3257"/>
                  <a:gd name="T91" fmla="*/ 0 h 1259"/>
                  <a:gd name="T92" fmla="*/ 0 w 3257"/>
                  <a:gd name="T93" fmla="*/ 0 h 125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57"/>
                  <a:gd name="T142" fmla="*/ 0 h 1259"/>
                  <a:gd name="T143" fmla="*/ 3257 w 3257"/>
                  <a:gd name="T144" fmla="*/ 1259 h 125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57" h="1259">
                    <a:moveTo>
                      <a:pt x="44" y="0"/>
                    </a:moveTo>
                    <a:lnTo>
                      <a:pt x="0" y="99"/>
                    </a:lnTo>
                    <a:lnTo>
                      <a:pt x="5" y="321"/>
                    </a:lnTo>
                    <a:lnTo>
                      <a:pt x="66" y="448"/>
                    </a:lnTo>
                    <a:lnTo>
                      <a:pt x="166" y="482"/>
                    </a:lnTo>
                    <a:lnTo>
                      <a:pt x="338" y="625"/>
                    </a:lnTo>
                    <a:lnTo>
                      <a:pt x="758" y="915"/>
                    </a:lnTo>
                    <a:lnTo>
                      <a:pt x="853" y="931"/>
                    </a:lnTo>
                    <a:lnTo>
                      <a:pt x="974" y="997"/>
                    </a:lnTo>
                    <a:lnTo>
                      <a:pt x="1014" y="1076"/>
                    </a:lnTo>
                    <a:lnTo>
                      <a:pt x="1334" y="1242"/>
                    </a:lnTo>
                    <a:lnTo>
                      <a:pt x="1468" y="1259"/>
                    </a:lnTo>
                    <a:lnTo>
                      <a:pt x="3257" y="698"/>
                    </a:lnTo>
                    <a:lnTo>
                      <a:pt x="3241" y="577"/>
                    </a:lnTo>
                    <a:lnTo>
                      <a:pt x="2764" y="426"/>
                    </a:lnTo>
                    <a:lnTo>
                      <a:pt x="3207" y="621"/>
                    </a:lnTo>
                    <a:lnTo>
                      <a:pt x="1446" y="1174"/>
                    </a:lnTo>
                    <a:lnTo>
                      <a:pt x="1334" y="1076"/>
                    </a:lnTo>
                    <a:lnTo>
                      <a:pt x="1279" y="931"/>
                    </a:lnTo>
                    <a:lnTo>
                      <a:pt x="1324" y="648"/>
                    </a:lnTo>
                    <a:lnTo>
                      <a:pt x="1245" y="786"/>
                    </a:lnTo>
                    <a:lnTo>
                      <a:pt x="1229" y="931"/>
                    </a:lnTo>
                    <a:lnTo>
                      <a:pt x="1279" y="1114"/>
                    </a:lnTo>
                    <a:lnTo>
                      <a:pt x="1324" y="1174"/>
                    </a:lnTo>
                    <a:lnTo>
                      <a:pt x="1064" y="1048"/>
                    </a:lnTo>
                    <a:lnTo>
                      <a:pt x="1014" y="925"/>
                    </a:lnTo>
                    <a:lnTo>
                      <a:pt x="1002" y="742"/>
                    </a:lnTo>
                    <a:lnTo>
                      <a:pt x="1036" y="615"/>
                    </a:lnTo>
                    <a:lnTo>
                      <a:pt x="974" y="710"/>
                    </a:lnTo>
                    <a:lnTo>
                      <a:pt x="952" y="842"/>
                    </a:lnTo>
                    <a:lnTo>
                      <a:pt x="941" y="921"/>
                    </a:lnTo>
                    <a:lnTo>
                      <a:pt x="847" y="859"/>
                    </a:lnTo>
                    <a:lnTo>
                      <a:pt x="831" y="698"/>
                    </a:lnTo>
                    <a:lnTo>
                      <a:pt x="881" y="510"/>
                    </a:lnTo>
                    <a:lnTo>
                      <a:pt x="820" y="593"/>
                    </a:lnTo>
                    <a:lnTo>
                      <a:pt x="776" y="720"/>
                    </a:lnTo>
                    <a:lnTo>
                      <a:pt x="776" y="853"/>
                    </a:lnTo>
                    <a:lnTo>
                      <a:pt x="183" y="442"/>
                    </a:lnTo>
                    <a:lnTo>
                      <a:pt x="177" y="321"/>
                    </a:lnTo>
                    <a:lnTo>
                      <a:pt x="183" y="221"/>
                    </a:lnTo>
                    <a:lnTo>
                      <a:pt x="132" y="287"/>
                    </a:lnTo>
                    <a:lnTo>
                      <a:pt x="104" y="394"/>
                    </a:lnTo>
                    <a:lnTo>
                      <a:pt x="44" y="282"/>
                    </a:lnTo>
                    <a:lnTo>
                      <a:pt x="44" y="121"/>
                    </a:lnTo>
                    <a:lnTo>
                      <a:pt x="149" y="5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9" name="Freeform 226"/>
              <p:cNvSpPr>
                <a:spLocks/>
              </p:cNvSpPr>
              <p:nvPr/>
            </p:nvSpPr>
            <p:spPr bwMode="auto">
              <a:xfrm>
                <a:off x="3446" y="2677"/>
                <a:ext cx="100" cy="152"/>
              </a:xfrm>
              <a:custGeom>
                <a:avLst/>
                <a:gdLst>
                  <a:gd name="T0" fmla="*/ 0 w 300"/>
                  <a:gd name="T1" fmla="*/ 0 h 454"/>
                  <a:gd name="T2" fmla="*/ 0 w 300"/>
                  <a:gd name="T3" fmla="*/ 0 h 454"/>
                  <a:gd name="T4" fmla="*/ 0 w 300"/>
                  <a:gd name="T5" fmla="*/ 0 h 454"/>
                  <a:gd name="T6" fmla="*/ 0 w 300"/>
                  <a:gd name="T7" fmla="*/ 0 h 454"/>
                  <a:gd name="T8" fmla="*/ 0 w 300"/>
                  <a:gd name="T9" fmla="*/ 0 h 454"/>
                  <a:gd name="T10" fmla="*/ 0 w 300"/>
                  <a:gd name="T11" fmla="*/ 0 h 454"/>
                  <a:gd name="T12" fmla="*/ 0 w 300"/>
                  <a:gd name="T13" fmla="*/ 0 h 454"/>
                  <a:gd name="T14" fmla="*/ 0 w 300"/>
                  <a:gd name="T15" fmla="*/ 0 h 454"/>
                  <a:gd name="T16" fmla="*/ 0 w 300"/>
                  <a:gd name="T17" fmla="*/ 0 h 454"/>
                  <a:gd name="T18" fmla="*/ 0 w 300"/>
                  <a:gd name="T19" fmla="*/ 0 h 454"/>
                  <a:gd name="T20" fmla="*/ 0 w 300"/>
                  <a:gd name="T21" fmla="*/ 0 h 454"/>
                  <a:gd name="T22" fmla="*/ 0 w 300"/>
                  <a:gd name="T23" fmla="*/ 0 h 4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0"/>
                  <a:gd name="T37" fmla="*/ 0 h 454"/>
                  <a:gd name="T38" fmla="*/ 300 w 300"/>
                  <a:gd name="T39" fmla="*/ 454 h 4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0" h="454">
                    <a:moveTo>
                      <a:pt x="145" y="0"/>
                    </a:moveTo>
                    <a:lnTo>
                      <a:pt x="78" y="50"/>
                    </a:lnTo>
                    <a:lnTo>
                      <a:pt x="46" y="138"/>
                    </a:lnTo>
                    <a:lnTo>
                      <a:pt x="0" y="350"/>
                    </a:lnTo>
                    <a:lnTo>
                      <a:pt x="46" y="454"/>
                    </a:lnTo>
                    <a:lnTo>
                      <a:pt x="300" y="372"/>
                    </a:lnTo>
                    <a:lnTo>
                      <a:pt x="239" y="310"/>
                    </a:lnTo>
                    <a:lnTo>
                      <a:pt x="78" y="355"/>
                    </a:lnTo>
                    <a:lnTo>
                      <a:pt x="84" y="183"/>
                    </a:lnTo>
                    <a:lnTo>
                      <a:pt x="156" y="12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" name="Freeform 227"/>
              <p:cNvSpPr>
                <a:spLocks/>
              </p:cNvSpPr>
              <p:nvPr/>
            </p:nvSpPr>
            <p:spPr bwMode="auto">
              <a:xfrm>
                <a:off x="3558" y="2740"/>
                <a:ext cx="156" cy="54"/>
              </a:xfrm>
              <a:custGeom>
                <a:avLst/>
                <a:gdLst>
                  <a:gd name="T0" fmla="*/ 0 w 470"/>
                  <a:gd name="T1" fmla="*/ 0 h 161"/>
                  <a:gd name="T2" fmla="*/ 0 w 470"/>
                  <a:gd name="T3" fmla="*/ 0 h 161"/>
                  <a:gd name="T4" fmla="*/ 0 w 470"/>
                  <a:gd name="T5" fmla="*/ 0 h 161"/>
                  <a:gd name="T6" fmla="*/ 0 w 470"/>
                  <a:gd name="T7" fmla="*/ 0 h 161"/>
                  <a:gd name="T8" fmla="*/ 0 w 470"/>
                  <a:gd name="T9" fmla="*/ 0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0"/>
                  <a:gd name="T16" fmla="*/ 0 h 161"/>
                  <a:gd name="T17" fmla="*/ 470 w 470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0" h="161">
                    <a:moveTo>
                      <a:pt x="10" y="99"/>
                    </a:moveTo>
                    <a:lnTo>
                      <a:pt x="470" y="0"/>
                    </a:lnTo>
                    <a:lnTo>
                      <a:pt x="0" y="161"/>
                    </a:lnTo>
                    <a:lnTo>
                      <a:pt x="10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" name="Freeform 228"/>
              <p:cNvSpPr>
                <a:spLocks/>
              </p:cNvSpPr>
              <p:nvPr/>
            </p:nvSpPr>
            <p:spPr bwMode="auto">
              <a:xfrm>
                <a:off x="2933" y="2554"/>
                <a:ext cx="1017" cy="494"/>
              </a:xfrm>
              <a:custGeom>
                <a:avLst/>
                <a:gdLst>
                  <a:gd name="T0" fmla="*/ 0 w 3052"/>
                  <a:gd name="T1" fmla="*/ 0 h 1482"/>
                  <a:gd name="T2" fmla="*/ 0 w 3052"/>
                  <a:gd name="T3" fmla="*/ 0 h 1482"/>
                  <a:gd name="T4" fmla="*/ 0 w 3052"/>
                  <a:gd name="T5" fmla="*/ 0 h 1482"/>
                  <a:gd name="T6" fmla="*/ 0 w 3052"/>
                  <a:gd name="T7" fmla="*/ 1 h 1482"/>
                  <a:gd name="T8" fmla="*/ 1 w 3052"/>
                  <a:gd name="T9" fmla="*/ 1 h 1482"/>
                  <a:gd name="T10" fmla="*/ 1 w 3052"/>
                  <a:gd name="T11" fmla="*/ 1 h 1482"/>
                  <a:gd name="T12" fmla="*/ 1 w 3052"/>
                  <a:gd name="T13" fmla="*/ 1 h 1482"/>
                  <a:gd name="T14" fmla="*/ 1 w 3052"/>
                  <a:gd name="T15" fmla="*/ 1 h 1482"/>
                  <a:gd name="T16" fmla="*/ 1 w 3052"/>
                  <a:gd name="T17" fmla="*/ 1 h 1482"/>
                  <a:gd name="T18" fmla="*/ 1 w 3052"/>
                  <a:gd name="T19" fmla="*/ 1 h 1482"/>
                  <a:gd name="T20" fmla="*/ 1 w 3052"/>
                  <a:gd name="T21" fmla="*/ 1 h 1482"/>
                  <a:gd name="T22" fmla="*/ 1 w 3052"/>
                  <a:gd name="T23" fmla="*/ 0 h 1482"/>
                  <a:gd name="T24" fmla="*/ 1 w 3052"/>
                  <a:gd name="T25" fmla="*/ 0 h 1482"/>
                  <a:gd name="T26" fmla="*/ 1 w 3052"/>
                  <a:gd name="T27" fmla="*/ 0 h 1482"/>
                  <a:gd name="T28" fmla="*/ 1 w 3052"/>
                  <a:gd name="T29" fmla="*/ 0 h 1482"/>
                  <a:gd name="T30" fmla="*/ 1 w 3052"/>
                  <a:gd name="T31" fmla="*/ 0 h 1482"/>
                  <a:gd name="T32" fmla="*/ 0 w 3052"/>
                  <a:gd name="T33" fmla="*/ 1 h 1482"/>
                  <a:gd name="T34" fmla="*/ 0 w 3052"/>
                  <a:gd name="T35" fmla="*/ 0 h 1482"/>
                  <a:gd name="T36" fmla="*/ 0 w 3052"/>
                  <a:gd name="T37" fmla="*/ 1 h 1482"/>
                  <a:gd name="T38" fmla="*/ 0 w 3052"/>
                  <a:gd name="T39" fmla="*/ 1 h 1482"/>
                  <a:gd name="T40" fmla="*/ 0 w 3052"/>
                  <a:gd name="T41" fmla="*/ 0 h 1482"/>
                  <a:gd name="T42" fmla="*/ 0 w 3052"/>
                  <a:gd name="T43" fmla="*/ 0 h 1482"/>
                  <a:gd name="T44" fmla="*/ 0 w 3052"/>
                  <a:gd name="T45" fmla="*/ 0 h 1482"/>
                  <a:gd name="T46" fmla="*/ 0 w 3052"/>
                  <a:gd name="T47" fmla="*/ 0 h 14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52"/>
                  <a:gd name="T73" fmla="*/ 0 h 1482"/>
                  <a:gd name="T74" fmla="*/ 3052 w 3052"/>
                  <a:gd name="T75" fmla="*/ 1482 h 148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52" h="1482">
                    <a:moveTo>
                      <a:pt x="243" y="0"/>
                    </a:moveTo>
                    <a:lnTo>
                      <a:pt x="0" y="37"/>
                    </a:lnTo>
                    <a:lnTo>
                      <a:pt x="7" y="126"/>
                    </a:lnTo>
                    <a:lnTo>
                      <a:pt x="770" y="1337"/>
                    </a:lnTo>
                    <a:lnTo>
                      <a:pt x="2809" y="1107"/>
                    </a:lnTo>
                    <a:lnTo>
                      <a:pt x="2903" y="1151"/>
                    </a:lnTo>
                    <a:lnTo>
                      <a:pt x="2957" y="1237"/>
                    </a:lnTo>
                    <a:lnTo>
                      <a:pt x="2892" y="1419"/>
                    </a:lnTo>
                    <a:lnTo>
                      <a:pt x="2554" y="1482"/>
                    </a:lnTo>
                    <a:lnTo>
                      <a:pt x="2906" y="1482"/>
                    </a:lnTo>
                    <a:lnTo>
                      <a:pt x="3052" y="1259"/>
                    </a:lnTo>
                    <a:lnTo>
                      <a:pt x="3044" y="1078"/>
                    </a:lnTo>
                    <a:lnTo>
                      <a:pt x="2980" y="994"/>
                    </a:lnTo>
                    <a:lnTo>
                      <a:pt x="2626" y="1041"/>
                    </a:lnTo>
                    <a:lnTo>
                      <a:pt x="2561" y="1069"/>
                    </a:lnTo>
                    <a:lnTo>
                      <a:pt x="2484" y="1041"/>
                    </a:lnTo>
                    <a:lnTo>
                      <a:pt x="881" y="1230"/>
                    </a:lnTo>
                    <a:lnTo>
                      <a:pt x="384" y="532"/>
                    </a:lnTo>
                    <a:lnTo>
                      <a:pt x="827" y="1236"/>
                    </a:lnTo>
                    <a:lnTo>
                      <a:pt x="787" y="1295"/>
                    </a:lnTo>
                    <a:lnTo>
                      <a:pt x="31" y="70"/>
                    </a:lnTo>
                    <a:lnTo>
                      <a:pt x="224" y="37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2" name="Freeform 229"/>
              <p:cNvSpPr>
                <a:spLocks/>
              </p:cNvSpPr>
              <p:nvPr/>
            </p:nvSpPr>
            <p:spPr bwMode="auto">
              <a:xfrm>
                <a:off x="2959" y="2664"/>
                <a:ext cx="183" cy="427"/>
              </a:xfrm>
              <a:custGeom>
                <a:avLst/>
                <a:gdLst>
                  <a:gd name="T0" fmla="*/ 0 w 547"/>
                  <a:gd name="T1" fmla="*/ 0 h 1281"/>
                  <a:gd name="T2" fmla="*/ 0 w 547"/>
                  <a:gd name="T3" fmla="*/ 0 h 1281"/>
                  <a:gd name="T4" fmla="*/ 0 w 547"/>
                  <a:gd name="T5" fmla="*/ 0 h 1281"/>
                  <a:gd name="T6" fmla="*/ 0 w 547"/>
                  <a:gd name="T7" fmla="*/ 0 h 1281"/>
                  <a:gd name="T8" fmla="*/ 0 w 547"/>
                  <a:gd name="T9" fmla="*/ 0 h 1281"/>
                  <a:gd name="T10" fmla="*/ 0 w 547"/>
                  <a:gd name="T11" fmla="*/ 0 h 1281"/>
                  <a:gd name="T12" fmla="*/ 0 w 547"/>
                  <a:gd name="T13" fmla="*/ 1 h 1281"/>
                  <a:gd name="T14" fmla="*/ 0 w 547"/>
                  <a:gd name="T15" fmla="*/ 0 h 1281"/>
                  <a:gd name="T16" fmla="*/ 0 w 547"/>
                  <a:gd name="T17" fmla="*/ 0 h 1281"/>
                  <a:gd name="T18" fmla="*/ 0 w 547"/>
                  <a:gd name="T19" fmla="*/ 0 h 1281"/>
                  <a:gd name="T20" fmla="*/ 0 w 547"/>
                  <a:gd name="T21" fmla="*/ 0 h 1281"/>
                  <a:gd name="T22" fmla="*/ 0 w 547"/>
                  <a:gd name="T23" fmla="*/ 0 h 1281"/>
                  <a:gd name="T24" fmla="*/ 0 w 547"/>
                  <a:gd name="T25" fmla="*/ 0 h 1281"/>
                  <a:gd name="T26" fmla="*/ 0 w 547"/>
                  <a:gd name="T27" fmla="*/ 0 h 12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7"/>
                  <a:gd name="T43" fmla="*/ 0 h 1281"/>
                  <a:gd name="T44" fmla="*/ 547 w 547"/>
                  <a:gd name="T45" fmla="*/ 1281 h 128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7" h="1281">
                    <a:moveTo>
                      <a:pt x="71" y="0"/>
                    </a:moveTo>
                    <a:lnTo>
                      <a:pt x="82" y="95"/>
                    </a:lnTo>
                    <a:lnTo>
                      <a:pt x="66" y="175"/>
                    </a:lnTo>
                    <a:lnTo>
                      <a:pt x="38" y="228"/>
                    </a:lnTo>
                    <a:lnTo>
                      <a:pt x="0" y="256"/>
                    </a:lnTo>
                    <a:lnTo>
                      <a:pt x="143" y="527"/>
                    </a:lnTo>
                    <a:lnTo>
                      <a:pt x="547" y="1281"/>
                    </a:lnTo>
                    <a:lnTo>
                      <a:pt x="249" y="604"/>
                    </a:lnTo>
                    <a:lnTo>
                      <a:pt x="66" y="256"/>
                    </a:lnTo>
                    <a:lnTo>
                      <a:pt x="243" y="465"/>
                    </a:lnTo>
                    <a:lnTo>
                      <a:pt x="104" y="189"/>
                    </a:lnTo>
                    <a:lnTo>
                      <a:pt x="143" y="8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3" name="Freeform 230"/>
              <p:cNvSpPr>
                <a:spLocks/>
              </p:cNvSpPr>
              <p:nvPr/>
            </p:nvSpPr>
            <p:spPr bwMode="auto">
              <a:xfrm>
                <a:off x="2904" y="2702"/>
                <a:ext cx="1092" cy="489"/>
              </a:xfrm>
              <a:custGeom>
                <a:avLst/>
                <a:gdLst>
                  <a:gd name="T0" fmla="*/ 0 w 3277"/>
                  <a:gd name="T1" fmla="*/ 0 h 1467"/>
                  <a:gd name="T2" fmla="*/ 0 w 3277"/>
                  <a:gd name="T3" fmla="*/ 0 h 1467"/>
                  <a:gd name="T4" fmla="*/ 0 w 3277"/>
                  <a:gd name="T5" fmla="*/ 0 h 1467"/>
                  <a:gd name="T6" fmla="*/ 0 w 3277"/>
                  <a:gd name="T7" fmla="*/ 0 h 1467"/>
                  <a:gd name="T8" fmla="*/ 0 w 3277"/>
                  <a:gd name="T9" fmla="*/ 0 h 1467"/>
                  <a:gd name="T10" fmla="*/ 0 w 3277"/>
                  <a:gd name="T11" fmla="*/ 1 h 1467"/>
                  <a:gd name="T12" fmla="*/ 1 w 3277"/>
                  <a:gd name="T13" fmla="*/ 1 h 1467"/>
                  <a:gd name="T14" fmla="*/ 1 w 3277"/>
                  <a:gd name="T15" fmla="*/ 1 h 1467"/>
                  <a:gd name="T16" fmla="*/ 1 w 3277"/>
                  <a:gd name="T17" fmla="*/ 1 h 1467"/>
                  <a:gd name="T18" fmla="*/ 1 w 3277"/>
                  <a:gd name="T19" fmla="*/ 1 h 1467"/>
                  <a:gd name="T20" fmla="*/ 1 w 3277"/>
                  <a:gd name="T21" fmla="*/ 0 h 1467"/>
                  <a:gd name="T22" fmla="*/ 1 w 3277"/>
                  <a:gd name="T23" fmla="*/ 0 h 1467"/>
                  <a:gd name="T24" fmla="*/ 1 w 3277"/>
                  <a:gd name="T25" fmla="*/ 0 h 1467"/>
                  <a:gd name="T26" fmla="*/ 1 w 3277"/>
                  <a:gd name="T27" fmla="*/ 0 h 1467"/>
                  <a:gd name="T28" fmla="*/ 1 w 3277"/>
                  <a:gd name="T29" fmla="*/ 0 h 1467"/>
                  <a:gd name="T30" fmla="*/ 1 w 3277"/>
                  <a:gd name="T31" fmla="*/ 0 h 1467"/>
                  <a:gd name="T32" fmla="*/ 1 w 3277"/>
                  <a:gd name="T33" fmla="*/ 0 h 1467"/>
                  <a:gd name="T34" fmla="*/ 1 w 3277"/>
                  <a:gd name="T35" fmla="*/ 0 h 1467"/>
                  <a:gd name="T36" fmla="*/ 1 w 3277"/>
                  <a:gd name="T37" fmla="*/ 0 h 1467"/>
                  <a:gd name="T38" fmla="*/ 1 w 3277"/>
                  <a:gd name="T39" fmla="*/ 0 h 1467"/>
                  <a:gd name="T40" fmla="*/ 1 w 3277"/>
                  <a:gd name="T41" fmla="*/ 1 h 1467"/>
                  <a:gd name="T42" fmla="*/ 1 w 3277"/>
                  <a:gd name="T43" fmla="*/ 1 h 1467"/>
                  <a:gd name="T44" fmla="*/ 1 w 3277"/>
                  <a:gd name="T45" fmla="*/ 1 h 1467"/>
                  <a:gd name="T46" fmla="*/ 1 w 3277"/>
                  <a:gd name="T47" fmla="*/ 1 h 1467"/>
                  <a:gd name="T48" fmla="*/ 0 w 3277"/>
                  <a:gd name="T49" fmla="*/ 1 h 1467"/>
                  <a:gd name="T50" fmla="*/ 0 w 3277"/>
                  <a:gd name="T51" fmla="*/ 0 h 1467"/>
                  <a:gd name="T52" fmla="*/ 0 w 3277"/>
                  <a:gd name="T53" fmla="*/ 0 h 1467"/>
                  <a:gd name="T54" fmla="*/ 0 w 3277"/>
                  <a:gd name="T55" fmla="*/ 0 h 1467"/>
                  <a:gd name="T56" fmla="*/ 0 w 3277"/>
                  <a:gd name="T57" fmla="*/ 0 h 14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277"/>
                  <a:gd name="T88" fmla="*/ 0 h 1467"/>
                  <a:gd name="T89" fmla="*/ 3277 w 3277"/>
                  <a:gd name="T90" fmla="*/ 1467 h 14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277" h="1467">
                    <a:moveTo>
                      <a:pt x="256" y="0"/>
                    </a:moveTo>
                    <a:lnTo>
                      <a:pt x="120" y="62"/>
                    </a:lnTo>
                    <a:lnTo>
                      <a:pt x="12" y="85"/>
                    </a:lnTo>
                    <a:lnTo>
                      <a:pt x="0" y="157"/>
                    </a:lnTo>
                    <a:lnTo>
                      <a:pt x="445" y="993"/>
                    </a:lnTo>
                    <a:lnTo>
                      <a:pt x="635" y="1467"/>
                    </a:lnTo>
                    <a:lnTo>
                      <a:pt x="2530" y="1233"/>
                    </a:lnTo>
                    <a:lnTo>
                      <a:pt x="2601" y="1210"/>
                    </a:lnTo>
                    <a:lnTo>
                      <a:pt x="2702" y="1244"/>
                    </a:lnTo>
                    <a:lnTo>
                      <a:pt x="3045" y="1198"/>
                    </a:lnTo>
                    <a:lnTo>
                      <a:pt x="3199" y="1056"/>
                    </a:lnTo>
                    <a:lnTo>
                      <a:pt x="3277" y="706"/>
                    </a:lnTo>
                    <a:lnTo>
                      <a:pt x="3223" y="456"/>
                    </a:lnTo>
                    <a:lnTo>
                      <a:pt x="2982" y="245"/>
                    </a:lnTo>
                    <a:lnTo>
                      <a:pt x="2511" y="363"/>
                    </a:lnTo>
                    <a:lnTo>
                      <a:pt x="2933" y="371"/>
                    </a:lnTo>
                    <a:lnTo>
                      <a:pt x="3115" y="510"/>
                    </a:lnTo>
                    <a:lnTo>
                      <a:pt x="3196" y="631"/>
                    </a:lnTo>
                    <a:lnTo>
                      <a:pt x="3202" y="811"/>
                    </a:lnTo>
                    <a:lnTo>
                      <a:pt x="3134" y="1027"/>
                    </a:lnTo>
                    <a:lnTo>
                      <a:pt x="3047" y="1124"/>
                    </a:lnTo>
                    <a:lnTo>
                      <a:pt x="2769" y="1161"/>
                    </a:lnTo>
                    <a:lnTo>
                      <a:pt x="2645" y="1121"/>
                    </a:lnTo>
                    <a:lnTo>
                      <a:pt x="2477" y="1205"/>
                    </a:lnTo>
                    <a:lnTo>
                      <a:pt x="688" y="1360"/>
                    </a:lnTo>
                    <a:lnTo>
                      <a:pt x="53" y="107"/>
                    </a:lnTo>
                    <a:lnTo>
                      <a:pt x="270" y="41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4" name="Freeform 231"/>
              <p:cNvSpPr>
                <a:spLocks/>
              </p:cNvSpPr>
              <p:nvPr/>
            </p:nvSpPr>
            <p:spPr bwMode="auto">
              <a:xfrm>
                <a:off x="3148" y="2941"/>
                <a:ext cx="552" cy="163"/>
              </a:xfrm>
              <a:custGeom>
                <a:avLst/>
                <a:gdLst>
                  <a:gd name="T0" fmla="*/ 0 w 1656"/>
                  <a:gd name="T1" fmla="*/ 0 h 489"/>
                  <a:gd name="T2" fmla="*/ 0 w 1656"/>
                  <a:gd name="T3" fmla="*/ 0 h 489"/>
                  <a:gd name="T4" fmla="*/ 0 w 1656"/>
                  <a:gd name="T5" fmla="*/ 0 h 489"/>
                  <a:gd name="T6" fmla="*/ 0 w 1656"/>
                  <a:gd name="T7" fmla="*/ 0 h 489"/>
                  <a:gd name="T8" fmla="*/ 1 w 1656"/>
                  <a:gd name="T9" fmla="*/ 0 h 489"/>
                  <a:gd name="T10" fmla="*/ 0 w 1656"/>
                  <a:gd name="T11" fmla="*/ 0 h 489"/>
                  <a:gd name="T12" fmla="*/ 0 w 1656"/>
                  <a:gd name="T13" fmla="*/ 0 h 489"/>
                  <a:gd name="T14" fmla="*/ 0 w 1656"/>
                  <a:gd name="T15" fmla="*/ 0 h 489"/>
                  <a:gd name="T16" fmla="*/ 0 w 1656"/>
                  <a:gd name="T17" fmla="*/ 0 h 489"/>
                  <a:gd name="T18" fmla="*/ 0 w 1656"/>
                  <a:gd name="T19" fmla="*/ 0 h 489"/>
                  <a:gd name="T20" fmla="*/ 0 w 1656"/>
                  <a:gd name="T21" fmla="*/ 0 h 489"/>
                  <a:gd name="T22" fmla="*/ 1 w 1656"/>
                  <a:gd name="T23" fmla="*/ 0 h 489"/>
                  <a:gd name="T24" fmla="*/ 0 w 1656"/>
                  <a:gd name="T25" fmla="*/ 0 h 489"/>
                  <a:gd name="T26" fmla="*/ 0 w 1656"/>
                  <a:gd name="T27" fmla="*/ 0 h 4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56"/>
                  <a:gd name="T43" fmla="*/ 0 h 489"/>
                  <a:gd name="T44" fmla="*/ 1656 w 1656"/>
                  <a:gd name="T45" fmla="*/ 489 h 48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56" h="489">
                    <a:moveTo>
                      <a:pt x="0" y="489"/>
                    </a:moveTo>
                    <a:lnTo>
                      <a:pt x="133" y="366"/>
                    </a:lnTo>
                    <a:lnTo>
                      <a:pt x="193" y="256"/>
                    </a:lnTo>
                    <a:lnTo>
                      <a:pt x="177" y="123"/>
                    </a:lnTo>
                    <a:lnTo>
                      <a:pt x="1202" y="0"/>
                    </a:lnTo>
                    <a:lnTo>
                      <a:pt x="288" y="157"/>
                    </a:lnTo>
                    <a:lnTo>
                      <a:pt x="248" y="267"/>
                    </a:lnTo>
                    <a:lnTo>
                      <a:pt x="1030" y="223"/>
                    </a:lnTo>
                    <a:lnTo>
                      <a:pt x="232" y="340"/>
                    </a:lnTo>
                    <a:lnTo>
                      <a:pt x="187" y="384"/>
                    </a:lnTo>
                    <a:lnTo>
                      <a:pt x="143" y="411"/>
                    </a:lnTo>
                    <a:lnTo>
                      <a:pt x="1656" y="328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5" name="Freeform 232"/>
              <p:cNvSpPr>
                <a:spLocks/>
              </p:cNvSpPr>
              <p:nvPr/>
            </p:nvSpPr>
            <p:spPr bwMode="auto">
              <a:xfrm>
                <a:off x="3149" y="2785"/>
                <a:ext cx="253" cy="111"/>
              </a:xfrm>
              <a:custGeom>
                <a:avLst/>
                <a:gdLst>
                  <a:gd name="T0" fmla="*/ 0 w 759"/>
                  <a:gd name="T1" fmla="*/ 0 h 332"/>
                  <a:gd name="T2" fmla="*/ 0 w 759"/>
                  <a:gd name="T3" fmla="*/ 0 h 332"/>
                  <a:gd name="T4" fmla="*/ 0 w 759"/>
                  <a:gd name="T5" fmla="*/ 0 h 332"/>
                  <a:gd name="T6" fmla="*/ 0 w 759"/>
                  <a:gd name="T7" fmla="*/ 0 h 332"/>
                  <a:gd name="T8" fmla="*/ 0 w 759"/>
                  <a:gd name="T9" fmla="*/ 0 h 332"/>
                  <a:gd name="T10" fmla="*/ 0 w 759"/>
                  <a:gd name="T11" fmla="*/ 0 h 332"/>
                  <a:gd name="T12" fmla="*/ 0 w 759"/>
                  <a:gd name="T13" fmla="*/ 0 h 332"/>
                  <a:gd name="T14" fmla="*/ 0 w 759"/>
                  <a:gd name="T15" fmla="*/ 0 h 332"/>
                  <a:gd name="T16" fmla="*/ 0 w 759"/>
                  <a:gd name="T17" fmla="*/ 0 h 332"/>
                  <a:gd name="T18" fmla="*/ 0 w 759"/>
                  <a:gd name="T19" fmla="*/ 0 h 3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9"/>
                  <a:gd name="T31" fmla="*/ 0 h 332"/>
                  <a:gd name="T32" fmla="*/ 759 w 759"/>
                  <a:gd name="T33" fmla="*/ 332 h 3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9" h="332">
                    <a:moveTo>
                      <a:pt x="292" y="0"/>
                    </a:moveTo>
                    <a:lnTo>
                      <a:pt x="0" y="15"/>
                    </a:lnTo>
                    <a:lnTo>
                      <a:pt x="221" y="332"/>
                    </a:lnTo>
                    <a:lnTo>
                      <a:pt x="759" y="291"/>
                    </a:lnTo>
                    <a:lnTo>
                      <a:pt x="700" y="251"/>
                    </a:lnTo>
                    <a:lnTo>
                      <a:pt x="261" y="266"/>
                    </a:lnTo>
                    <a:lnTo>
                      <a:pt x="145" y="71"/>
                    </a:lnTo>
                    <a:lnTo>
                      <a:pt x="360" y="1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" name="Freeform 233"/>
              <p:cNvSpPr>
                <a:spLocks/>
              </p:cNvSpPr>
              <p:nvPr/>
            </p:nvSpPr>
            <p:spPr bwMode="auto">
              <a:xfrm>
                <a:off x="3582" y="2852"/>
                <a:ext cx="219" cy="28"/>
              </a:xfrm>
              <a:custGeom>
                <a:avLst/>
                <a:gdLst>
                  <a:gd name="T0" fmla="*/ 0 w 657"/>
                  <a:gd name="T1" fmla="*/ 0 h 84"/>
                  <a:gd name="T2" fmla="*/ 0 w 657"/>
                  <a:gd name="T3" fmla="*/ 0 h 84"/>
                  <a:gd name="T4" fmla="*/ 0 w 657"/>
                  <a:gd name="T5" fmla="*/ 0 h 84"/>
                  <a:gd name="T6" fmla="*/ 0 w 657"/>
                  <a:gd name="T7" fmla="*/ 0 h 84"/>
                  <a:gd name="T8" fmla="*/ 0 w 657"/>
                  <a:gd name="T9" fmla="*/ 0 h 84"/>
                  <a:gd name="T10" fmla="*/ 0 w 657"/>
                  <a:gd name="T11" fmla="*/ 0 h 84"/>
                  <a:gd name="T12" fmla="*/ 0 w 657"/>
                  <a:gd name="T13" fmla="*/ 0 h 84"/>
                  <a:gd name="T14" fmla="*/ 0 w 657"/>
                  <a:gd name="T15" fmla="*/ 0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7"/>
                  <a:gd name="T25" fmla="*/ 0 h 84"/>
                  <a:gd name="T26" fmla="*/ 657 w 657"/>
                  <a:gd name="T27" fmla="*/ 84 h 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7" h="84">
                    <a:moveTo>
                      <a:pt x="0" y="84"/>
                    </a:moveTo>
                    <a:lnTo>
                      <a:pt x="113" y="71"/>
                    </a:lnTo>
                    <a:lnTo>
                      <a:pt x="337" y="42"/>
                    </a:lnTo>
                    <a:lnTo>
                      <a:pt x="558" y="13"/>
                    </a:lnTo>
                    <a:lnTo>
                      <a:pt x="657" y="0"/>
                    </a:lnTo>
                    <a:lnTo>
                      <a:pt x="164" y="17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" name="Freeform 234"/>
              <p:cNvSpPr>
                <a:spLocks/>
              </p:cNvSpPr>
              <p:nvPr/>
            </p:nvSpPr>
            <p:spPr bwMode="auto">
              <a:xfrm>
                <a:off x="3203" y="2181"/>
                <a:ext cx="608" cy="150"/>
              </a:xfrm>
              <a:custGeom>
                <a:avLst/>
                <a:gdLst>
                  <a:gd name="T0" fmla="*/ 1 w 1825"/>
                  <a:gd name="T1" fmla="*/ 0 h 451"/>
                  <a:gd name="T2" fmla="*/ 1 w 1825"/>
                  <a:gd name="T3" fmla="*/ 0 h 451"/>
                  <a:gd name="T4" fmla="*/ 1 w 1825"/>
                  <a:gd name="T5" fmla="*/ 0 h 451"/>
                  <a:gd name="T6" fmla="*/ 1 w 1825"/>
                  <a:gd name="T7" fmla="*/ 0 h 451"/>
                  <a:gd name="T8" fmla="*/ 0 w 1825"/>
                  <a:gd name="T9" fmla="*/ 0 h 451"/>
                  <a:gd name="T10" fmla="*/ 0 w 1825"/>
                  <a:gd name="T11" fmla="*/ 0 h 451"/>
                  <a:gd name="T12" fmla="*/ 1 w 1825"/>
                  <a:gd name="T13" fmla="*/ 0 h 451"/>
                  <a:gd name="T14" fmla="*/ 0 w 1825"/>
                  <a:gd name="T15" fmla="*/ 0 h 451"/>
                  <a:gd name="T16" fmla="*/ 0 w 1825"/>
                  <a:gd name="T17" fmla="*/ 0 h 451"/>
                  <a:gd name="T18" fmla="*/ 1 w 1825"/>
                  <a:gd name="T19" fmla="*/ 0 h 451"/>
                  <a:gd name="T20" fmla="*/ 1 w 1825"/>
                  <a:gd name="T21" fmla="*/ 0 h 451"/>
                  <a:gd name="T22" fmla="*/ 1 w 1825"/>
                  <a:gd name="T23" fmla="*/ 0 h 451"/>
                  <a:gd name="T24" fmla="*/ 1 w 1825"/>
                  <a:gd name="T25" fmla="*/ 0 h 4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25"/>
                  <a:gd name="T40" fmla="*/ 0 h 451"/>
                  <a:gd name="T41" fmla="*/ 1825 w 1825"/>
                  <a:gd name="T42" fmla="*/ 451 h 4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25" h="451">
                    <a:moveTo>
                      <a:pt x="1825" y="97"/>
                    </a:moveTo>
                    <a:lnTo>
                      <a:pt x="1527" y="47"/>
                    </a:lnTo>
                    <a:lnTo>
                      <a:pt x="1472" y="4"/>
                    </a:lnTo>
                    <a:lnTo>
                      <a:pt x="1391" y="0"/>
                    </a:lnTo>
                    <a:lnTo>
                      <a:pt x="0" y="308"/>
                    </a:lnTo>
                    <a:lnTo>
                      <a:pt x="451" y="451"/>
                    </a:lnTo>
                    <a:lnTo>
                      <a:pt x="1628" y="153"/>
                    </a:lnTo>
                    <a:lnTo>
                      <a:pt x="433" y="385"/>
                    </a:lnTo>
                    <a:lnTo>
                      <a:pt x="310" y="305"/>
                    </a:lnTo>
                    <a:lnTo>
                      <a:pt x="1400" y="42"/>
                    </a:lnTo>
                    <a:lnTo>
                      <a:pt x="1476" y="63"/>
                    </a:lnTo>
                    <a:lnTo>
                      <a:pt x="1825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" name="Freeform 235"/>
              <p:cNvSpPr>
                <a:spLocks/>
              </p:cNvSpPr>
              <p:nvPr/>
            </p:nvSpPr>
            <p:spPr bwMode="auto">
              <a:xfrm>
                <a:off x="3653" y="2490"/>
                <a:ext cx="315" cy="128"/>
              </a:xfrm>
              <a:custGeom>
                <a:avLst/>
                <a:gdLst>
                  <a:gd name="T0" fmla="*/ 0 w 945"/>
                  <a:gd name="T1" fmla="*/ 0 h 382"/>
                  <a:gd name="T2" fmla="*/ 0 w 945"/>
                  <a:gd name="T3" fmla="*/ 0 h 382"/>
                  <a:gd name="T4" fmla="*/ 0 w 945"/>
                  <a:gd name="T5" fmla="*/ 0 h 382"/>
                  <a:gd name="T6" fmla="*/ 0 w 945"/>
                  <a:gd name="T7" fmla="*/ 0 h 382"/>
                  <a:gd name="T8" fmla="*/ 0 w 945"/>
                  <a:gd name="T9" fmla="*/ 0 h 382"/>
                  <a:gd name="T10" fmla="*/ 0 w 945"/>
                  <a:gd name="T11" fmla="*/ 0 h 3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5"/>
                  <a:gd name="T19" fmla="*/ 0 h 382"/>
                  <a:gd name="T20" fmla="*/ 945 w 945"/>
                  <a:gd name="T21" fmla="*/ 382 h 3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5" h="382">
                    <a:moveTo>
                      <a:pt x="0" y="382"/>
                    </a:moveTo>
                    <a:lnTo>
                      <a:pt x="272" y="118"/>
                    </a:lnTo>
                    <a:lnTo>
                      <a:pt x="663" y="0"/>
                    </a:lnTo>
                    <a:lnTo>
                      <a:pt x="945" y="118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" name="Freeform 236"/>
              <p:cNvSpPr>
                <a:spLocks/>
              </p:cNvSpPr>
              <p:nvPr/>
            </p:nvSpPr>
            <p:spPr bwMode="auto">
              <a:xfrm>
                <a:off x="3499" y="2461"/>
                <a:ext cx="561" cy="391"/>
              </a:xfrm>
              <a:custGeom>
                <a:avLst/>
                <a:gdLst>
                  <a:gd name="T0" fmla="*/ 0 w 1682"/>
                  <a:gd name="T1" fmla="*/ 0 h 1174"/>
                  <a:gd name="T2" fmla="*/ 1 w 1682"/>
                  <a:gd name="T3" fmla="*/ 0 h 1174"/>
                  <a:gd name="T4" fmla="*/ 1 w 1682"/>
                  <a:gd name="T5" fmla="*/ 0 h 1174"/>
                  <a:gd name="T6" fmla="*/ 1 w 1682"/>
                  <a:gd name="T7" fmla="*/ 0 h 1174"/>
                  <a:gd name="T8" fmla="*/ 1 w 1682"/>
                  <a:gd name="T9" fmla="*/ 0 h 1174"/>
                  <a:gd name="T10" fmla="*/ 1 w 1682"/>
                  <a:gd name="T11" fmla="*/ 0 h 1174"/>
                  <a:gd name="T12" fmla="*/ 1 w 1682"/>
                  <a:gd name="T13" fmla="*/ 0 h 1174"/>
                  <a:gd name="T14" fmla="*/ 1 w 1682"/>
                  <a:gd name="T15" fmla="*/ 0 h 1174"/>
                  <a:gd name="T16" fmla="*/ 0 w 1682"/>
                  <a:gd name="T17" fmla="*/ 1 h 1174"/>
                  <a:gd name="T18" fmla="*/ 1 w 1682"/>
                  <a:gd name="T19" fmla="*/ 0 h 1174"/>
                  <a:gd name="T20" fmla="*/ 1 w 1682"/>
                  <a:gd name="T21" fmla="*/ 0 h 1174"/>
                  <a:gd name="T22" fmla="*/ 0 w 1682"/>
                  <a:gd name="T23" fmla="*/ 0 h 1174"/>
                  <a:gd name="T24" fmla="*/ 1 w 1682"/>
                  <a:gd name="T25" fmla="*/ 0 h 1174"/>
                  <a:gd name="T26" fmla="*/ 1 w 1682"/>
                  <a:gd name="T27" fmla="*/ 0 h 1174"/>
                  <a:gd name="T28" fmla="*/ 0 w 1682"/>
                  <a:gd name="T29" fmla="*/ 0 h 1174"/>
                  <a:gd name="T30" fmla="*/ 0 w 1682"/>
                  <a:gd name="T31" fmla="*/ 0 h 1174"/>
                  <a:gd name="T32" fmla="*/ 1 w 1682"/>
                  <a:gd name="T33" fmla="*/ 0 h 1174"/>
                  <a:gd name="T34" fmla="*/ 0 w 1682"/>
                  <a:gd name="T35" fmla="*/ 0 h 1174"/>
                  <a:gd name="T36" fmla="*/ 0 w 1682"/>
                  <a:gd name="T37" fmla="*/ 0 h 1174"/>
                  <a:gd name="T38" fmla="*/ 0 w 1682"/>
                  <a:gd name="T39" fmla="*/ 0 h 1174"/>
                  <a:gd name="T40" fmla="*/ 0 w 1682"/>
                  <a:gd name="T41" fmla="*/ 0 h 11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82"/>
                  <a:gd name="T64" fmla="*/ 0 h 1174"/>
                  <a:gd name="T65" fmla="*/ 1682 w 1682"/>
                  <a:gd name="T66" fmla="*/ 1174 h 11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82" h="1174">
                    <a:moveTo>
                      <a:pt x="939" y="0"/>
                    </a:moveTo>
                    <a:lnTo>
                      <a:pt x="1648" y="189"/>
                    </a:lnTo>
                    <a:lnTo>
                      <a:pt x="1682" y="300"/>
                    </a:lnTo>
                    <a:lnTo>
                      <a:pt x="1338" y="417"/>
                    </a:lnTo>
                    <a:lnTo>
                      <a:pt x="1293" y="505"/>
                    </a:lnTo>
                    <a:lnTo>
                      <a:pt x="1316" y="605"/>
                    </a:lnTo>
                    <a:lnTo>
                      <a:pt x="1366" y="678"/>
                    </a:lnTo>
                    <a:lnTo>
                      <a:pt x="1465" y="732"/>
                    </a:lnTo>
                    <a:lnTo>
                      <a:pt x="0" y="1174"/>
                    </a:lnTo>
                    <a:lnTo>
                      <a:pt x="1348" y="716"/>
                    </a:lnTo>
                    <a:lnTo>
                      <a:pt x="1259" y="662"/>
                    </a:lnTo>
                    <a:lnTo>
                      <a:pt x="828" y="755"/>
                    </a:lnTo>
                    <a:lnTo>
                      <a:pt x="1237" y="600"/>
                    </a:lnTo>
                    <a:lnTo>
                      <a:pt x="1243" y="473"/>
                    </a:lnTo>
                    <a:lnTo>
                      <a:pt x="368" y="666"/>
                    </a:lnTo>
                    <a:lnTo>
                      <a:pt x="346" y="573"/>
                    </a:lnTo>
                    <a:lnTo>
                      <a:pt x="1642" y="226"/>
                    </a:lnTo>
                    <a:lnTo>
                      <a:pt x="982" y="68"/>
                    </a:lnTo>
                    <a:lnTo>
                      <a:pt x="474" y="235"/>
                    </a:lnTo>
                    <a:lnTo>
                      <a:pt x="9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0" name="Freeform 237"/>
              <p:cNvSpPr>
                <a:spLocks/>
              </p:cNvSpPr>
              <p:nvPr/>
            </p:nvSpPr>
            <p:spPr bwMode="auto">
              <a:xfrm>
                <a:off x="3770" y="2810"/>
                <a:ext cx="99" cy="47"/>
              </a:xfrm>
              <a:custGeom>
                <a:avLst/>
                <a:gdLst>
                  <a:gd name="T0" fmla="*/ 0 w 297"/>
                  <a:gd name="T1" fmla="*/ 0 h 141"/>
                  <a:gd name="T2" fmla="*/ 0 w 297"/>
                  <a:gd name="T3" fmla="*/ 0 h 141"/>
                  <a:gd name="T4" fmla="*/ 0 w 297"/>
                  <a:gd name="T5" fmla="*/ 0 h 141"/>
                  <a:gd name="T6" fmla="*/ 0 w 297"/>
                  <a:gd name="T7" fmla="*/ 0 h 141"/>
                  <a:gd name="T8" fmla="*/ 0 w 297"/>
                  <a:gd name="T9" fmla="*/ 0 h 141"/>
                  <a:gd name="T10" fmla="*/ 0 w 297"/>
                  <a:gd name="T11" fmla="*/ 0 h 141"/>
                  <a:gd name="T12" fmla="*/ 0 w 297"/>
                  <a:gd name="T13" fmla="*/ 0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7"/>
                  <a:gd name="T22" fmla="*/ 0 h 141"/>
                  <a:gd name="T23" fmla="*/ 297 w 297"/>
                  <a:gd name="T24" fmla="*/ 141 h 1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7" h="141">
                    <a:moveTo>
                      <a:pt x="197" y="0"/>
                    </a:moveTo>
                    <a:lnTo>
                      <a:pt x="297" y="121"/>
                    </a:lnTo>
                    <a:lnTo>
                      <a:pt x="0" y="141"/>
                    </a:lnTo>
                    <a:lnTo>
                      <a:pt x="169" y="88"/>
                    </a:lnTo>
                    <a:lnTo>
                      <a:pt x="129" y="13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26" name="Прямоугольник 425"/>
          <p:cNvSpPr/>
          <p:nvPr/>
        </p:nvSpPr>
        <p:spPr>
          <a:xfrm>
            <a:off x="5572132" y="1714488"/>
            <a:ext cx="17145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Требуется умение отбирать главное в море информации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27" name="Picture 241" descr="PE0146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500174"/>
            <a:ext cx="1857388" cy="230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9" name="Блок-схема: альтернативный процесс 238"/>
          <p:cNvSpPr/>
          <p:nvPr/>
        </p:nvSpPr>
        <p:spPr>
          <a:xfrm>
            <a:off x="428596" y="5000636"/>
            <a:ext cx="1928826" cy="1285884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Функции мобильного телефона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8" name="Блок-схема: альтернативный процесс 427"/>
          <p:cNvSpPr/>
          <p:nvPr/>
        </p:nvSpPr>
        <p:spPr>
          <a:xfrm>
            <a:off x="1071538" y="3929066"/>
            <a:ext cx="2071702" cy="1285884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Набор товаров в магазине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9" name="Блок-схема: альтернативный процесс 428"/>
          <p:cNvSpPr/>
          <p:nvPr/>
        </p:nvSpPr>
        <p:spPr>
          <a:xfrm>
            <a:off x="2500298" y="5357826"/>
            <a:ext cx="2214578" cy="1285884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Инструкция к новой технике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" name="Блок-схема: альтернативный процесс 429"/>
          <p:cNvSpPr/>
          <p:nvPr/>
        </p:nvSpPr>
        <p:spPr>
          <a:xfrm>
            <a:off x="2857488" y="4357694"/>
            <a:ext cx="2286016" cy="1285884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 в Интернете вакансий, досуга, сведений и т.д.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1" name="Line 242"/>
          <p:cNvSpPr>
            <a:spLocks noChangeShapeType="1"/>
          </p:cNvSpPr>
          <p:nvPr/>
        </p:nvSpPr>
        <p:spPr bwMode="auto">
          <a:xfrm flipH="1">
            <a:off x="2786050" y="3643314"/>
            <a:ext cx="4249738" cy="719137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2" name="Line 242"/>
          <p:cNvSpPr>
            <a:spLocks noChangeShapeType="1"/>
          </p:cNvSpPr>
          <p:nvPr/>
        </p:nvSpPr>
        <p:spPr bwMode="auto">
          <a:xfrm flipH="1">
            <a:off x="5072066" y="3643315"/>
            <a:ext cx="1928826" cy="857256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3" name="Line 242"/>
          <p:cNvSpPr>
            <a:spLocks noChangeShapeType="1"/>
          </p:cNvSpPr>
          <p:nvPr/>
        </p:nvSpPr>
        <p:spPr bwMode="auto">
          <a:xfrm flipH="1">
            <a:off x="4643438" y="3643314"/>
            <a:ext cx="2357454" cy="2571768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4" name="Line 242"/>
          <p:cNvSpPr>
            <a:spLocks noChangeShapeType="1"/>
          </p:cNvSpPr>
          <p:nvPr/>
        </p:nvSpPr>
        <p:spPr bwMode="auto">
          <a:xfrm flipH="1">
            <a:off x="4000496" y="3643314"/>
            <a:ext cx="3143272" cy="107157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5" name="Line 242"/>
          <p:cNvSpPr>
            <a:spLocks noChangeShapeType="1"/>
          </p:cNvSpPr>
          <p:nvPr/>
        </p:nvSpPr>
        <p:spPr bwMode="auto">
          <a:xfrm flipH="1">
            <a:off x="2143108" y="5286388"/>
            <a:ext cx="714380" cy="285752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7" name="Блок-схема: альтернативный процесс 436"/>
          <p:cNvSpPr/>
          <p:nvPr/>
        </p:nvSpPr>
        <p:spPr>
          <a:xfrm>
            <a:off x="6143636" y="4929198"/>
            <a:ext cx="3786214" cy="2285992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ЭТОМУ ПРОТИВОРЕЧИТ ТРАДИЦИОННОЕ МАССОВОЕ ВОСПРИЯТИЕ: </a:t>
            </a:r>
          </a:p>
          <a:p>
            <a:r>
              <a:rPr lang="ru-RU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все, что есть в учебнике, надо учить от корки до корки, выполнять все задания</a:t>
            </a:r>
          </a:p>
          <a:p>
            <a:pPr>
              <a:spcBef>
                <a:spcPct val="50000"/>
              </a:spcBef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lum bright="-1000"/>
          </a:blip>
          <a:srcRect/>
          <a:stretch>
            <a:fillRect/>
          </a:stretch>
        </p:blipFill>
        <p:spPr bwMode="auto">
          <a:xfrm>
            <a:off x="-3326774" y="-2048421"/>
            <a:ext cx="14883550" cy="11526093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642910" y="357166"/>
            <a:ext cx="7286676" cy="1285884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ФГОС НОО: Портрет выпускника начальной школы</a:t>
            </a:r>
            <a:endParaRPr lang="ru-RU" sz="3600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14348" y="1785926"/>
            <a:ext cx="6929486" cy="357190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любящий свой народ, свой край и свою Родину 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714348" y="2285992"/>
            <a:ext cx="6929486" cy="357190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800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уважающий и принимающий ценности семьи и общества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971600" y="3140968"/>
            <a:ext cx="6461942" cy="45719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714348" y="2852936"/>
            <a:ext cx="6929486" cy="1004692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владеющий основами умения учиться, способный к организации собственной  деятельности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714348" y="3929066"/>
            <a:ext cx="6929486" cy="714380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готовый самостоятельно действовать и отвечать за свои поступки перед семьей и обществом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714348" y="4786322"/>
            <a:ext cx="6929486" cy="857256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доброжелательный, умеющий слушать и слышать собеседника, обосновывать свою позицию, высказывать свое мнение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714348" y="5786454"/>
            <a:ext cx="6929486" cy="571504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выполняющий правила здорового и безопасного  для себя и окружающих образа жизни</a:t>
            </a:r>
          </a:p>
        </p:txBody>
      </p:sp>
      <p:pic>
        <p:nvPicPr>
          <p:cNvPr id="15" name="Picture 4" descr="baby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786710" y="4047100"/>
            <a:ext cx="1357290" cy="253853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642910" y="357166"/>
            <a:ext cx="7286676" cy="1285884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ФГОС ООО: Портрет выпускника основной школы</a:t>
            </a:r>
            <a:endParaRPr lang="ru-RU" sz="36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28596" y="1857364"/>
            <a:ext cx="8286808" cy="642942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любящий свой край и своё Отечество, знающий русский и родной язык, уважающий свой народ, его культуру и духовные традиции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28596" y="2714620"/>
            <a:ext cx="8286808" cy="785818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осознающий и принимающий ценности человеческой жизни, семьи, гражданского общества, многонационального российского народа, человечества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23528" y="3717032"/>
            <a:ext cx="8286808" cy="571504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 и заинтересованно познающий мир, осознающий ценность труда, науки и творчества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28596" y="5500702"/>
            <a:ext cx="8286808" cy="785818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 активный, уважающий закон и правопорядок, соизмеряющий свои поступки с нравственными ценностями, осознающий свои обязанности перед семьёй, обществом, Отечеством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428596" y="4500570"/>
            <a:ext cx="8286808" cy="785818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умеющий учиться, осознающий важность образования и самообразования для жизни и деятельности, способный применять полученные знания на практике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642910" y="1857364"/>
            <a:ext cx="7643866" cy="1000132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осознанно выполняющий правила здорового и экологически целесообразного  образа жизни, безопасного для человека и окружающей его среды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642910" y="3000372"/>
            <a:ext cx="7643866" cy="1000132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ориентирующийся в мире профессий, понимающий значение     профессиональной деятельности для человека в интересах                             устойчивого развития общества и природы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642910" y="714356"/>
            <a:ext cx="7572428" cy="1000132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уважающий других людей, умеющий вести конструктивный диалог, достигать взаимопонимания, сотрудничать для достижения общих результатов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C:\Users\user\Desktop\c6284705f98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69294">
            <a:off x="7607838" y="3669194"/>
            <a:ext cx="1627601" cy="309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альтернативный процесс 6"/>
          <p:cNvSpPr/>
          <p:nvPr/>
        </p:nvSpPr>
        <p:spPr>
          <a:xfrm>
            <a:off x="642910" y="357166"/>
            <a:ext cx="7286676" cy="1285884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Реализация ФГОС ООО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285720" y="2285992"/>
            <a:ext cx="3857652" cy="928694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32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про это знаем?</a:t>
            </a:r>
          </a:p>
          <a:p>
            <a:pPr algn="ctr"/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2500298" y="3357562"/>
            <a:ext cx="3857652" cy="928694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для этого делаем?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4643438" y="4500570"/>
            <a:ext cx="3857652" cy="928694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проблемы?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1822431" y="1963727"/>
            <a:ext cx="642942" cy="158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5144298" y="3071016"/>
            <a:ext cx="2857520" cy="158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3501224" y="2499512"/>
            <a:ext cx="1714512" cy="158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642910" y="357166"/>
            <a:ext cx="7286676" cy="1285884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ФЗ-273 «Об образовании в Российской Федерации»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642910" y="2000240"/>
            <a:ext cx="7286676" cy="4000528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 - совокупность обязательных требований к образованию определенного уровня и (или) к профессии,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специальности и направлению подготовки, утвержденных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образования.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4786322"/>
            <a:ext cx="1180142" cy="190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582</TotalTime>
  <Words>530</Words>
  <Application>Microsoft Office PowerPoint</Application>
  <PresentationFormat>Экран (4:3)</PresentationFormat>
  <Paragraphs>78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Техническая</vt:lpstr>
      <vt:lpstr>21.08.2015 г. Владивосток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21.08.2015 г. Владивосток</dc:title>
  <dc:creator>1</dc:creator>
  <cp:lastModifiedBy>kaplina.ng</cp:lastModifiedBy>
  <cp:revision>69</cp:revision>
  <dcterms:created xsi:type="dcterms:W3CDTF">2015-08-09T06:19:31Z</dcterms:created>
  <dcterms:modified xsi:type="dcterms:W3CDTF">2015-08-22T02:50:28Z</dcterms:modified>
  <cp:contentStatus/>
</cp:coreProperties>
</file>