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C44D30-B80F-4560-A971-1FDC5900E13E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B91F64-6CD2-44AD-BF26-30CFF4709F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пилотных площадок –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 Находкинского городского округа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и ФГОС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304856" cy="12192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Шкуратская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Владимировна,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образования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32627"/>
            <a:ext cx="4536504" cy="4369147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Созданы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коллективы по разработке критериев  и инструментов оценивания уровня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829475" cy="396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51968" cy="32403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 «Построение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системы  оценки качества образования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генеральный  директор открытого института «Развивающее образование»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Борисович Воронцов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352" y="-387424"/>
            <a:ext cx="8229600" cy="16002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r="40732" b="55473"/>
          <a:stretch/>
        </p:blipFill>
        <p:spPr bwMode="auto">
          <a:xfrm>
            <a:off x="971600" y="4149080"/>
            <a:ext cx="7711440" cy="212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72408"/>
          </a:xfrm>
        </p:spPr>
        <p:txBody>
          <a:bodyPr>
            <a:normAutofit/>
          </a:bodyPr>
          <a:lstStyle/>
          <a:p>
            <a:pPr marL="0" indent="530225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Разработана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проведения конкурса индивидуальных творческих проектов как процедуры оценивания уровня достижения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 ООП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1584176"/>
          </a:xfrm>
        </p:spPr>
        <p:txBody>
          <a:bodyPr>
            <a:normAutofit/>
          </a:bodyPr>
          <a:lstStyle/>
          <a:p>
            <a:pPr marL="0" indent="722313"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опыт представлен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событиях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5227" y="-243408"/>
            <a:ext cx="8229600" cy="16002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\\uos\Общая\Патюкова\фото2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/>
          <a:stretch/>
        </p:blipFill>
        <p:spPr bwMode="auto">
          <a:xfrm>
            <a:off x="1014131" y="2708920"/>
            <a:ext cx="7271793" cy="387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39552"/>
          </a:xfrm>
        </p:spPr>
        <p:txBody>
          <a:bodyPr/>
          <a:lstStyle/>
          <a:p>
            <a:r>
              <a:rPr lang="ru-RU" sz="4800" dirty="0" smtClean="0"/>
              <a:t>Проблемы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методическая неготовность педагогов проектировать урок, соответствующий принципам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ФГОС, осуществлять свою профессиональную деятельность в логике системно-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администраций школ                  и педагогических коллективов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и знаний у администрации школ при переводе учреждения из режима функционирования в режим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1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39552"/>
          </a:xfrm>
        </p:spPr>
        <p:txBody>
          <a:bodyPr/>
          <a:lstStyle/>
          <a:p>
            <a:r>
              <a:rPr lang="ru-RU" sz="4800" dirty="0" smtClean="0"/>
              <a:t>Рекомендации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систему методического сопровождения введения ФГОС ОО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творческого подхода         к созданию ООП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в территориях выездные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«горячие линии» по актуальным вопросам введения ФГОС ОО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специалистов ДОН ПК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6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0882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330824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департамента образования и науки Приморского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                    от 30.11.2010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894-а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общеобразовательных учреждений Приморского края, участвующих в 2010-2011 учебном году в апробации федерального государственного образовательного стандарта начального общего образования»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Находкинского городского округа вступили в эксперимент.</a:t>
            </a:r>
          </a:p>
        </p:txBody>
      </p:sp>
      <p:pic>
        <p:nvPicPr>
          <p:cNvPr id="1026" name="Picture 2" descr="\\uos\Общая\Патюкова\отчет по ФГОС\Для презент М.В\IMG_7135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37" y="476672"/>
            <a:ext cx="365632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2322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апробации определился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\\uos\Общая\Патюкова\отчет по ФГОС\фото ФГОС\P105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6" y="2564904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307526" cy="4838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 оценки образовательных результатов, изучение методик формирующего оценивания и  составление диагностических заданий как инструмента точечной диагностики предметных проблем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\\uos\Общая\Патюкова\отчет по ФГОС\Для презент М.В\ANT_28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r="14162"/>
          <a:stretch/>
        </p:blipFill>
        <p:spPr bwMode="auto">
          <a:xfrm>
            <a:off x="5004048" y="1541636"/>
            <a:ext cx="3644564" cy="478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5536" y="404664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7 «Эдельвейс»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9»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7" y="1412776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итогового индивидуального проекта как основная процедура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</a:p>
          <a:p>
            <a:endParaRPr lang="ru-RU" dirty="0"/>
          </a:p>
        </p:txBody>
      </p:sp>
      <p:pic>
        <p:nvPicPr>
          <p:cNvPr id="3075" name="Picture 3" descr="\\uos\Общая\Патюкова\отчет по ФГОС\Для презент М.В\DSC0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42127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65034"/>
            <a:ext cx="4267547" cy="319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402" y="260648"/>
            <a:ext cx="68511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24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7" y="980728"/>
            <a:ext cx="7848871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моделей организации внеурочной деятельности</a:t>
            </a:r>
          </a:p>
          <a:p>
            <a:endParaRPr lang="ru-RU" dirty="0"/>
          </a:p>
        </p:txBody>
      </p:sp>
      <p:pic>
        <p:nvPicPr>
          <p:cNvPr id="4098" name="Picture 2" descr="\\uos\Общая\Патюкова\отчет по ФГОС\Для презент М.В\DSC_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28" y="2341506"/>
            <a:ext cx="6655878" cy="397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just" eaLnBrk="0" fontAlgn="base" hangingPunct="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Сформирована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и нормативно-правовая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Разработаны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образовательные программы, соответствующие   требованиям ФГОС НОО и ФГОС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образовательных программ различных видов учебной и внеурочной деятельности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8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16603"/>
            <a:ext cx="4248472" cy="4652082"/>
          </a:xfrm>
        </p:spPr>
        <p:txBody>
          <a:bodyPr>
            <a:normAutofit/>
          </a:bodyPr>
          <a:lstStyle/>
          <a:p>
            <a:pPr marL="0" indent="354013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 пакет  методических рекомендаций по проектированию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урока при реализации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ФГОС  ОО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7609"/>
            <a:ext cx="3312368" cy="467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98468" cy="5001419"/>
          </a:xfrm>
        </p:spPr>
        <p:txBody>
          <a:bodyPr>
            <a:normAutofit/>
          </a:bodyPr>
          <a:lstStyle/>
          <a:p>
            <a:pPr marL="0" indent="265113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Созданы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творческие коллективы педагогов по оказанию школьникам организационно-методической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написании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представлению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введения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ФГОС ООО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2010-2015 гг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r="-1" b="32843"/>
          <a:stretch/>
        </p:blipFill>
        <p:spPr bwMode="auto">
          <a:xfrm>
            <a:off x="4035991" y="3429000"/>
            <a:ext cx="4568457" cy="305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</TotalTime>
  <Words>258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Опыт работы пилотных площадок –  общеобразовательных учреждений Находкинского городского округа  по введению  ФГОС НОО и ФГОС ООО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введения  ФГОС НОО и ФГОС ООО в 2010-2015 гг.</vt:lpstr>
      <vt:lpstr>Результаты введения  ФГОС НОО и ФГОС ООО в 2010-2015 гг.</vt:lpstr>
      <vt:lpstr>Результаты введения  ФГОС НОО и ФГОС ООО в 2010-2015 гг.</vt:lpstr>
      <vt:lpstr>Результаты введения  ФГОС НОО и ФГОС ООО в 2010-2015 гг.</vt:lpstr>
      <vt:lpstr>Результаты введения  ФГОС НОО и ФГОС ООО в 2010-2015 гг.</vt:lpstr>
      <vt:lpstr>Результаты введения  ФГОС НОО и ФГОС ООО в 2010-2015 гг.</vt:lpstr>
      <vt:lpstr>Результаты введения  ФГОС НОО и ФГОС ООО в 2010-2015 гг.</vt:lpstr>
      <vt:lpstr>Проблемы</vt:lpstr>
      <vt:lpstr>Рекомендации</vt:lpstr>
      <vt:lpstr>СПАСИБО 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пилотных площадок –  общеобразовательных учреждений Находкинского городского округа по введению ФГОС НОО и ФГОС ООО</dc:title>
  <dc:creator>MShkuratskaya</dc:creator>
  <cp:lastModifiedBy>EPatyukova</cp:lastModifiedBy>
  <cp:revision>14</cp:revision>
  <dcterms:created xsi:type="dcterms:W3CDTF">2015-08-20T06:30:22Z</dcterms:created>
  <dcterms:modified xsi:type="dcterms:W3CDTF">2015-08-20T10:53:48Z</dcterms:modified>
</cp:coreProperties>
</file>