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707" autoAdjust="0"/>
  </p:normalViewPr>
  <p:slideViewPr>
    <p:cSldViewPr snapToGrid="0"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6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9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6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09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3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69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2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8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3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9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1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5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47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62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1" y="857250"/>
            <a:ext cx="1305182" cy="106952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62425"/>
            <a:ext cx="9144000" cy="455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i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113513"/>
            <a:ext cx="9144000" cy="2090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Руководство по регистрации 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ЭБС «Букап»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для пользователей институтов.</a:t>
            </a:r>
          </a:p>
        </p:txBody>
      </p:sp>
    </p:spTree>
    <p:extLst>
      <p:ext uri="{BB962C8B-B14F-4D97-AF65-F5344CB8AC3E}">
        <p14:creationId xmlns:p14="http://schemas.microsoft.com/office/powerpoint/2010/main" val="3799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801" cy="514676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9832" y="5486917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/>
        </p:nvSpPr>
        <p:spPr>
          <a:xfrm>
            <a:off x="782729" y="5573474"/>
            <a:ext cx="7603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Зарегистрироваться, как пользователь института двумя способами:</a:t>
            </a:r>
          </a:p>
          <a:p>
            <a:r>
              <a:rPr lang="ru-RU" sz="1200" dirty="0" smtClean="0"/>
              <a:t>1 способ:</a:t>
            </a:r>
          </a:p>
          <a:p>
            <a:r>
              <a:rPr lang="ru-RU" sz="1200" dirty="0"/>
              <a:t>-</a:t>
            </a:r>
            <a:r>
              <a:rPr lang="ru-RU" sz="1200" dirty="0" smtClean="0"/>
              <a:t> Регистрироваться на сайте. Получить </a:t>
            </a:r>
            <a:r>
              <a:rPr lang="ru-RU" sz="1200" dirty="0"/>
              <a:t>ссылку доступа на свою электронную почту и зайти по ней на сайт.</a:t>
            </a:r>
          </a:p>
        </p:txBody>
      </p:sp>
      <p:sp>
        <p:nvSpPr>
          <p:cNvPr id="2" name="Овал 1"/>
          <p:cNvSpPr/>
          <p:nvPr/>
        </p:nvSpPr>
        <p:spPr>
          <a:xfrm>
            <a:off x="7964680" y="320467"/>
            <a:ext cx="1029768" cy="2478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809" cy="514676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9832" y="5486917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713769" y="5834325"/>
            <a:ext cx="7690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Зайти в личном кабинете </a:t>
            </a:r>
            <a:r>
              <a:rPr lang="ru-RU" sz="1200" dirty="0"/>
              <a:t>в «мои организации».</a:t>
            </a:r>
          </a:p>
        </p:txBody>
      </p:sp>
      <p:sp>
        <p:nvSpPr>
          <p:cNvPr id="2" name="Овал 1"/>
          <p:cNvSpPr/>
          <p:nvPr/>
        </p:nvSpPr>
        <p:spPr>
          <a:xfrm>
            <a:off x="5050564" y="700756"/>
            <a:ext cx="1136591" cy="239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6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06" cy="514676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9832" y="5486917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761497" y="5750490"/>
            <a:ext cx="7581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Через </a:t>
            </a:r>
            <a:r>
              <a:rPr lang="ru-RU" sz="1200" dirty="0"/>
              <a:t>вкладку «мои организации» отправить запрос выбранному институту на добавление себя, как </a:t>
            </a:r>
            <a:r>
              <a:rPr lang="ru-RU" sz="1200" dirty="0" smtClean="0"/>
              <a:t>пользователя</a:t>
            </a:r>
            <a:r>
              <a:rPr lang="ru-RU" sz="1200" dirty="0"/>
              <a:t> </a:t>
            </a:r>
            <a:r>
              <a:rPr lang="ru-RU" sz="1200" dirty="0" smtClean="0"/>
              <a:t>Института</a:t>
            </a:r>
            <a:endParaRPr lang="ru-RU" sz="1200" dirty="0"/>
          </a:p>
        </p:txBody>
      </p:sp>
      <p:sp>
        <p:nvSpPr>
          <p:cNvPr id="2" name="Овал 1"/>
          <p:cNvSpPr/>
          <p:nvPr/>
        </p:nvSpPr>
        <p:spPr>
          <a:xfrm>
            <a:off x="1076769" y="2050990"/>
            <a:ext cx="1811709" cy="4272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4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4324" cy="513805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9832" y="5486917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669641" y="5742203"/>
            <a:ext cx="7734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- Теперь Вы прикреплены </a:t>
            </a:r>
            <a:r>
              <a:rPr lang="ru-RU" sz="1200" dirty="0"/>
              <a:t>к институту и </a:t>
            </a:r>
            <a:r>
              <a:rPr lang="ru-RU" sz="1200" dirty="0" smtClean="0"/>
              <a:t>имеете </a:t>
            </a:r>
            <a:r>
              <a:rPr lang="ru-RU" sz="1200" dirty="0"/>
              <a:t>доступ к подпискам института и к полному функционалу своего личного кабинета.</a:t>
            </a:r>
          </a:p>
        </p:txBody>
      </p:sp>
      <p:sp>
        <p:nvSpPr>
          <p:cNvPr id="2" name="Овал 1"/>
          <p:cNvSpPr/>
          <p:nvPr/>
        </p:nvSpPr>
        <p:spPr>
          <a:xfrm>
            <a:off x="4536705" y="662300"/>
            <a:ext cx="808143" cy="213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6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04" cy="5146766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4819135" y="1986722"/>
            <a:ext cx="148281" cy="12356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832" y="5409039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767064" y="5678197"/>
            <a:ext cx="7532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2 способ:</a:t>
            </a:r>
          </a:p>
          <a:p>
            <a:r>
              <a:rPr lang="ru-RU" sz="1200" dirty="0" smtClean="0"/>
              <a:t>- Войти </a:t>
            </a:r>
            <a:r>
              <a:rPr lang="ru-RU" sz="1200" dirty="0"/>
              <a:t>на сайт </a:t>
            </a:r>
            <a:r>
              <a:rPr lang="ru-RU" sz="1200" dirty="0" smtClean="0"/>
              <a:t>в сети </a:t>
            </a:r>
            <a:r>
              <a:rPr lang="ru-RU" sz="1200" dirty="0"/>
              <a:t>вашего </a:t>
            </a:r>
            <a:r>
              <a:rPr lang="ru-RU" sz="1200" dirty="0" smtClean="0"/>
              <a:t>института, при этом Вам </a:t>
            </a:r>
            <a:r>
              <a:rPr lang="ru-RU" sz="1200" dirty="0"/>
              <a:t>будут сразу доступны </a:t>
            </a:r>
            <a:r>
              <a:rPr lang="ru-RU" sz="1200" dirty="0" smtClean="0"/>
              <a:t>книги </a:t>
            </a:r>
            <a:r>
              <a:rPr lang="ru-RU" sz="1200" dirty="0"/>
              <a:t>института</a:t>
            </a:r>
            <a:r>
              <a:rPr lang="ru-RU" sz="1200" dirty="0" smtClean="0"/>
              <a:t>. А для получения доступа с внешних компьютеров, Вам нужно зарегистрироваться</a:t>
            </a:r>
            <a:endParaRPr lang="ru-RU" sz="1200" dirty="0"/>
          </a:p>
        </p:txBody>
      </p:sp>
      <p:sp>
        <p:nvSpPr>
          <p:cNvPr id="2" name="Овал 1"/>
          <p:cNvSpPr/>
          <p:nvPr/>
        </p:nvSpPr>
        <p:spPr>
          <a:xfrm>
            <a:off x="4575088" y="666572"/>
            <a:ext cx="854580" cy="2307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4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04" cy="514676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9832" y="5486917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749537" y="5808198"/>
            <a:ext cx="719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При регистрации </a:t>
            </a:r>
            <a:r>
              <a:rPr lang="ru-RU" sz="1200" dirty="0"/>
              <a:t>на сайте </a:t>
            </a:r>
            <a:r>
              <a:rPr lang="ru-RU" sz="1200" dirty="0" smtClean="0"/>
              <a:t>в </a:t>
            </a:r>
            <a:r>
              <a:rPr lang="ru-RU" sz="1200" dirty="0"/>
              <a:t>компьютерной сети вашего </a:t>
            </a:r>
            <a:r>
              <a:rPr lang="ru-RU" sz="1200" dirty="0" smtClean="0"/>
              <a:t>института, Вы автоматически прикрепляетесь к данному институту.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6385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804" cy="514676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9832" y="5486917"/>
            <a:ext cx="8330513" cy="1007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748691" y="5663400"/>
            <a:ext cx="7655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Вы имеете </a:t>
            </a:r>
            <a:r>
              <a:rPr lang="ru-RU" sz="1200" dirty="0"/>
              <a:t>доступ </a:t>
            </a:r>
            <a:r>
              <a:rPr lang="ru-RU" sz="1200" dirty="0" smtClean="0"/>
              <a:t>к подписке </a:t>
            </a:r>
            <a:r>
              <a:rPr lang="ru-RU" sz="1200" dirty="0"/>
              <a:t>института и к полному функционалу своего личного </a:t>
            </a:r>
            <a:r>
              <a:rPr lang="ru-RU" sz="1200" dirty="0" smtClean="0"/>
              <a:t>кабинета из дома или другого места.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564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9" y="1371601"/>
            <a:ext cx="8046872" cy="27114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1044</TotalTime>
  <Words>165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</dc:creator>
  <cp:lastModifiedBy>User</cp:lastModifiedBy>
  <cp:revision>40</cp:revision>
  <dcterms:created xsi:type="dcterms:W3CDTF">2017-08-23T02:36:50Z</dcterms:created>
  <dcterms:modified xsi:type="dcterms:W3CDTF">2018-10-17T04:27:03Z</dcterms:modified>
</cp:coreProperties>
</file>